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61" r:id="rId2"/>
    <p:sldId id="256" r:id="rId3"/>
    <p:sldId id="257" r:id="rId4"/>
    <p:sldId id="258" r:id="rId5"/>
    <p:sldId id="262" r:id="rId6"/>
    <p:sldId id="263" r:id="rId7"/>
    <p:sldId id="264" r:id="rId8"/>
    <p:sldId id="265" r:id="rId9"/>
    <p:sldId id="348" r:id="rId10"/>
    <p:sldId id="537" r:id="rId11"/>
    <p:sldId id="534" r:id="rId12"/>
    <p:sldId id="349" r:id="rId13"/>
    <p:sldId id="350" r:id="rId14"/>
    <p:sldId id="352" r:id="rId15"/>
    <p:sldId id="266" r:id="rId16"/>
    <p:sldId id="267" r:id="rId17"/>
    <p:sldId id="268" r:id="rId18"/>
    <p:sldId id="269" r:id="rId19"/>
    <p:sldId id="260" r:id="rId20"/>
    <p:sldId id="259" r:id="rId21"/>
    <p:sldId id="53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12.137"/>
    </inkml:context>
    <inkml:brush xml:id="br0">
      <inkml:brushProperty name="width" value="0.35" units="cm"/>
      <inkml:brushProperty name="height" value="0.35" units="cm"/>
      <inkml:brushProperty name="color" value="#FFFFFF"/>
    </inkml:brush>
  </inkml:definitions>
  <inkml:trace contextRef="#ctx0" brushRef="#br0">3036 282 24575,'109'3'0,"186"30"0,-294-33 0,142 24 0,289 11 0,189-36 0,-328 24 0,-3 1 0,150 14 0,-332-25 0,-79-9 0,934 82 0,-935-85 0,-15 0 0,0 0 0,0-1 0,0-1 0,0 0 0,13-3 0,-26 4 0,0 0 0,-1 0 0,1 0 0,0 0 0,0 0 0,-1-1 0,1 1 0,0 0 0,0 0 0,0 0 0,-1-1 0,1 1 0,0 0 0,0 0 0,0-1 0,0 1 0,-1 0 0,1 0 0,0-1 0,0 1 0,0 0 0,0 0 0,0-1 0,0 1 0,0 0 0,0-1 0,0 1 0,0 0 0,0 0 0,0-1 0,0 1 0,0 0 0,0-1 0,0 1 0,0 0 0,0 0 0,0-1 0,0 1 0,0 0 0,1 0 0,-1-1 0,0 1 0,0 0 0,0 0 0,0-1 0,1 1 0,-1 0 0,0 0 0,0 0 0,1-1 0,-1 1 0,0 0 0,0 0 0,1 0 0,-1 0 0,0 0 0,0 0 0,1-1 0,-1 1 0,0 0 0,1 0 0,-1 0 0,0 0 0,0 0 0,1 0 0,-1 0 0,1 0 0,-28-11 0,-31-7 0,0 3 0,-75-8 0,-133-5 0,-644-18-1069,716 39 848,-2595-18-1803,2771 25 2423,14 0-115,11 1-60,2-1-143,246 32 1550,-89-9-936,1274 38-695,-888-61 0,-521-3 0,-35 0 0,-21 0 0,-567-14 0,417 18 0,-901 0 0,2212-32-954,1319-57-1783,-1050 87 3356,-1442-5 352,-544-58 1312,-302-1-3911,0 25 1051,145 7-901,-717-29 581,146 7-818,730 32 2520,560 23-4,21 1-569,27 2 562,637 17 2619,-491-19-3509,2714 1-3612,-1689-4 5093,-2314 4-1196,-1589-4-857,2181-10 784,9 0 239,491 14-48,1 1 0,-1 0 0,1 2 0,0 0 0,0 2 0,1 0 0,-30 16 0,32-16-268,-137 65-169,3 6-1,-155 107 0,-259 222-261,537-386 392,-138 115 0,130-96 0,37-40 0,-1 1 0,1 0 1,-1 0-1,1-1 1,-1 1-1,1 0 0,-1 0 1,1-1-1,0 1 0,-1 0 1,1 0-1,0 0 0,0 0 1,-1-1-1,1 1 0,0 0 1,0 0-1,0 0 0,0 0 1,0 0-1,1 0 0,-1-1 1,0 2-1,1-1-1,-1 0 0,1-1 0,0 1 1,-1-1-1,1 1 0,0-1 0,-1 1 0,1-1 0,0 0 0,0 1 0,0-1 0,-1 0 0,1 1 1,0-1-1,0 0 0,0 0 0,0 0 0,1 0 0,46-4 86,-43 3-30,49-8 111,-11 3-4,-1-2 1,83-26-1,-56 11-162,94-18 0,2 0 0,-66 10 0,140-36 0,-43 28 0,228-15 0,208 32 0,3002 28-3334,-3590-7 3326,496-26-541,-520 25 566,-8 1 60,0 0 0,-1 0 0,1-1 0,-1-1 0,1 0 0,-1-1 0,0 0 0,0 0 0,-1-1 0,14-8 0,-2-11 1242,-20 21-1148,0 0-1,0 0 1,1 0 0,0 1 0,-1-1 0,1 1 0,0 0 0,0-1-1,6-2 1,6-1-171,0 0 0,1 1 0,-1 1 0,1 0 0,22-1 0,84-2 0,-88 5 0,301 1 0,-227 2 0,-111-1 0,-78-4 0,74 3 0,1 0 0,-1 0 0,1-1 0,-1 1 0,1-2 0,-1 1 0,1-1 0,0 0 0,0 0 0,-6-5 0,11 7 0,-1-1 0,0 0 0,1 1 0,-1-1 0,1 0 0,-1 0 0,1 0 0,0 0 0,0-1 0,0 1 0,0 0 0,0 0 0,1-1 0,-1 1 0,1 0 0,-1-1 0,1 1 0,0 0 0,0-1 0,0 1 0,0-3 0,2-5 0,-1 0 0,1 1 0,1-1 0,0 1 0,5-10 0,13-27-682,28-44-1,46-64-6143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6:31.113"/>
    </inkml:context>
    <inkml:brush xml:id="br0">
      <inkml:brushProperty name="width" value="0.35" units="cm"/>
      <inkml:brushProperty name="height" value="0.35" units="cm"/>
      <inkml:brushProperty name="color" value="#FFFFFF"/>
    </inkml:brush>
  </inkml:definitions>
  <inkml:trace contextRef="#ctx0" brushRef="#br0">1176 0 24575,'-935'0'0,"915"1"0,1 0 0,-1 2 0,0 0 0,1 1 0,0 1 0,0 0 0,1 2 0,-1 0 0,-23 14 0,41-21 0,-1 1 0,1 0 0,0-1 0,-1 1 0,1 0 0,0-1 0,-1 1 0,1 0 0,0 0 0,0 0 0,0 0 0,0 1 0,0-1 0,0 0 0,0 0 0,0 1 0,0-1 0,1 0 0,-1 1 0,0-1 0,1 0 0,-1 1 0,1-1 0,0 1 0,-1-1 0,1 1 0,0-1 0,0 1 0,0 0 0,0-1 0,0 1 0,0-1 0,1 1 0,0 1 0,0-1 0,0 1 0,1-1 0,0 0 0,-1 1 0,1-1 0,0 0 0,0 0 0,0-1 0,1 1 0,-1 0 0,0-1 0,1 1 0,-1-1 0,1 0 0,-1 0 0,1 0 0,0 0 0,3 1 0,38 8 0,0-2 0,81 4 0,92-12 0,-99-1 0,-101-1 0,0-1 0,1 0 0,-1-1 0,-1-1 0,1-1 0,27-13 0,-28 12 0,11-5 211,-12 5-736,1 0-1,19-5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8:23.295"/>
    </inkml:context>
    <inkml:brush xml:id="br0">
      <inkml:brushProperty name="width" value="0.35" units="cm"/>
      <inkml:brushProperty name="height" value="0.35" units="cm"/>
      <inkml:brushProperty name="color" value="#FFFFFF"/>
    </inkml:brush>
  </inkml:definitions>
  <inkml:trace contextRef="#ctx0" brushRef="#br0">1113 544 24575,'847'0'0,"-803"-3"0,0-1 0,-1-3 0,50-14 0,-19 5 0,8 4 0,0 5 0,0 2 0,94 8 0,-40 0 0,179-3 0,-596 23 0,6 1 0,218-24 0,24-2 0,-1 3 0,1 0 0,-1 2 0,1 2 0,-45 11 0,-11 9 0,-26 10 0,-187 89 0,324-121 0,15-2 0,292-18 0,-246 7 0,160-39 0,292-79 0,-479 122 0,0 2 0,76 6 0,51-4 0,-178 1 0,-6-1 0,-14-3 0,-30-5 0,-766-134-547,-253-43-996,-2 43 546,983 135 990,5 0 226,-1 2-1,-98 6 1,175 1-191,1 0 0,-1 0 0,1 0 0,-1 0 0,0 0 0,1 0 0,-1 1 0,1-1 0,-1 0 1,1 1-1,-1 0 0,1-1 0,-1 1 0,1 0 0,-1 0 0,1-1 0,-2 3 0,3-3 2,0 1 1,0 0 0,1-1-1,-1 1 1,0-1-1,0 1 1,0 0-1,1-1 1,-1 1-1,0 0 1,1-1-1,-1 1 1,0-1-1,1 1 1,-1-1-1,1 1 1,-1-1 0,1 1-1,-1-1 1,1 0-1,-1 1 1,1-1-1,0 0 1,-1 1-1,1-1 1,0 0-1,54 24 1079,9-6-1109,76 12 0,0-1 0,-80-13 0,57 13 0,-77-25 0,0-1 0,48-4 0,27 2 0,698 18 0,-812-19 0,33 4 0,-33-4 0,-1 0 0,1 0 0,-1 0 0,1 0 0,-1 1 0,1-1 0,0 0 0,-1 1 0,1-1 0,-1 0 0,0 1 0,1-1 0,-1 1 0,1-1 0,-1 1 0,0-1 0,1 1 0,-1-1 0,0 1 0,1-1 0,-1 1 0,0-1 0,0 1 0,1-1 0,-1 1 0,0 0 0,0-1 0,0 1 0,0-1 0,0 1 0,0 0 0,0-1 0,0 1 0,0-1 0,0 1 0,0 0 0,-1-1 0,1 1 0,0-1 0,0 1 0,0-1 0,-1 1 0,1-1 0,0 1 0,-1-1 0,1 1 0,0-1 0,-1 1 0,1-1 0,-1 1 0,0 0 0,-6 7 0,-1 1 0,1-1 0,-2-1 0,1 1 0,-1-1 0,-17 10 0,-67 33 0,60-34 0,10-4 0,-21 10 0,-54 21 0,81-37 0,-1-1 0,1-1 0,0 0 0,-1-2 0,0 0 0,-33 0 0,5-5 0,11 1 0,-46 2 0,70 1 0,0 1 0,0-1 0,0 2 0,0-1 0,1 2 0,-1-1 0,1 2 0,-13 6 0,-24 10 0,37-17 0,-1 1 0,1 0 0,0 0 0,-17 13 0,26-18 0,0 1 0,1-1 0,-1 1 0,0-1 0,1 1 0,-1-1 0,0 1 0,1 0 0,-1-1 0,1 1 0,-1 0 0,1-1 0,0 1 0,-1 0 0,1 0 0,0-1 0,-1 1 0,1 0 0,0 0 0,0 0 0,0-1 0,0 1 0,0 0 0,0 0 0,0 0 0,0 0 0,0-1 0,0 3 0,1-2 0,0 0 0,0 1 0,0-1 0,0 0 0,0 0 0,0 0 0,1 0 0,-1 0 0,0 0 0,1 0 0,-1-1 0,0 1 0,1 0 0,1 0 0,7 2 0,-1 0 0,1-1 0,18 3 0,223 6 0,117 20 0,-355-29 0,0-2 0,0 0 0,0 0 0,0-1 0,15-3 0,-24 3 0,-1 0 0,0 0 0,0 0 0,0 0 0,0 0 0,0-1 0,0 0 0,0 0 0,0 1 0,-1-1 0,1-1 0,-1 1 0,1 0 0,-1-1 0,0 1 0,0-1 0,0 0 0,0 0 0,0 1 0,-1-1 0,1 0 0,-1-1 0,0 1 0,1-6 0,0 2-227,-1-1-1,0 0 1,-1 1-1,0-1 1,-2-13-1,-10-41-6598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8:27.182"/>
    </inkml:context>
    <inkml:brush xml:id="br0">
      <inkml:brushProperty name="width" value="0.35" units="cm"/>
      <inkml:brushProperty name="height" value="0.35" units="cm"/>
      <inkml:brushProperty name="color" value="#FFFFFF"/>
    </inkml:brush>
  </inkml:definitions>
  <inkml:trace contextRef="#ctx0" brushRef="#br0">486 352 24575,'0'-2'0,"1"0"0,0 0 0,-1 0 0,1 1 0,0-1 0,0 0 0,0 0 0,0 1 0,0-1 0,0 1 0,0-1 0,1 1 0,-1-1 0,1 1 0,-1 0 0,1-1 0,-1 1 0,1 0 0,0 0 0,2-1 0,46-22 0,-33 17 0,267-99 0,9 25 0,-72 21 0,-193 52 0,-6 0 0,2 1 0,-1 2 0,1 0 0,0 2 0,39-1 0,88 7 0,-176 0 0,1 1 0,0 2 0,1 0 0,-43 18 0,-85 51 0,-6 2 0,149-74 0,0 1 0,0 0 0,0 0 0,-15 11 0,22-14 0,0 0 0,0-1 0,0 1 0,0 0 0,0 0 0,1 0 0,-1 0 0,0 0 0,0 0 0,1 0 0,-1 0 0,0 0 0,1 0 0,-1 0 0,1 1 0,-1-1 0,1 0 0,0 0 0,0 1 0,-1-1 0,1 0 0,0 0 0,0 1 0,0-1 0,0 0 0,1 0 0,-1 1 0,0-1 0,0 0 0,1 0 0,-1 1 0,1-1 0,-1 0 0,1 0 0,-1 0 0,1 0 0,0 0 0,0 0 0,-1 0 0,1 0 0,0 0 0,0 0 0,0 0 0,0 0 0,2 1 0,4 3 0,1 0 0,0 0 0,0-1 0,0 0 0,0-1 0,0 1 0,1-1 0,0-1 0,16 3 0,10 0 0,40 0 0,-61-5 0,55 2 0,-1-3 0,1-2 0,115-23 0,-152 21 0,-20 3 0,0 0 0,0-1 0,21-8 0,-32 11 0,0 0 0,0 0 0,0-1 0,0 1 0,0 0 0,0-1 0,0 1 0,-1-1 0,1 1 0,0-1 0,0 0 0,-1 1 0,1-1 0,0 0 0,-1 1 0,1-1 0,0 0 0,-1 0 0,1 0 0,-1 1 0,0-1 0,1 0 0,-1 0 0,0 0 0,1 0 0,-1 0 0,0-1 0,0 1 0,-1-1 0,1 1 0,-1-1 0,1 1 0,-1 0 0,0-1 0,1 1 0,-1 0 0,0 0 0,0 0 0,0-1 0,0 1 0,0 0 0,0 0 0,-3-1 0,-5-4 0,0 0 0,0 1 0,-1 0 0,-10-3 0,-133-45 0,-176-35 0,211 65 0,-1 5 0,-132-3 0,-243 16 0,337 7 0,154-2 0,-119 3 0,102-1 0,1 0 0,-1 1 0,1 1 0,-20 7 0,38-11 0,1 0 0,0 0 0,-1 0 0,1 0 0,0 0 0,-1 0 0,1 0 0,0 0 0,-1 0 0,1 0 0,0 0 0,0 1 0,-1-1 0,1 0 0,0 0 0,-1 0 0,1 0 0,0 1 0,0-1 0,-1 0 0,1 0 0,0 0 0,0 1 0,0-1 0,-1 0 0,1 0 0,0 1 0,0-1 0,0 0 0,0 1 0,-1-1 0,1 0 0,0 1 0,0-1 0,0 0 0,0 1 0,0-1 0,13 6 0,30-2 0,738 3 0,-478-9 0,-227 2 89,19 1-816,183-21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8:29.967"/>
    </inkml:context>
    <inkml:brush xml:id="br0">
      <inkml:brushProperty name="width" value="0.35" units="cm"/>
      <inkml:brushProperty name="height" value="0.35" units="cm"/>
      <inkml:brushProperty name="color" value="#FFFFFF"/>
    </inkml:brush>
  </inkml:definitions>
  <inkml:trace contextRef="#ctx0" brushRef="#br0">1 257 24575,'11'-1'0,"0"-1"0,-1 0 0,1 0 0,-1-1 0,19-8 0,0 1 0,354-103 0,-295 92 0,1 4 0,128-8 0,-19 20 0,-175 1 0,-23 4 0,0 0 0,0 0 0,0 0 0,0 0 0,0 0 0,0 0 0,0 0 0,0-1 0,0 1 0,0 0 0,0 0 0,0 0 0,0 0 0,0 0 0,0 0 0,0-1 0,0 1 0,0 0 0,0 0 0,0 0 0,0 0 0,0 0 0,0 0 0,0-1 0,0 1 0,0 0 0,0 0 0,0 0 0,0 0 0,0 0 0,0 0 0,0 0 0,0-1 0,0 1 0,-1 0 0,1 0 0,0 0 0,0 0 0,0 0 0,0 0 0,0 0 0,0 0 0,0 0 0,-1 0 0,1 0 0,0 0 0,0 0 0,0-1 0,0 1 0,0 0 0,0 0 0,-1 0 0,1 0 0,0 0 0,0 0 0,0 0 0,0 1 0,0-1 0,0 0 0,-1 0 0,1 0 0,0 0 0,-39-9 0,-315-17 0,-3 24 0,209 3 0,138-1 0,6 0 0,0 0 0,-1 0 0,1 0 0,0 1 0,0-1 0,0 1 0,-6 2 0,10-3 0,0 0 0,0 0 0,0 0 0,0 0 0,0 0 0,0 0 0,-1 0 0,1 0 0,0 1 0,0-1 0,0 0 0,0 0 0,0 0 0,0 0 0,0 0 0,0 0 0,0 0 0,0 1 0,0-1 0,0 0 0,0 0 0,0 0 0,0 0 0,-1 0 0,1 1 0,0-1 0,1 0 0,-1 0 0,0 0 0,0 0 0,0 0 0,0 0 0,0 1 0,0-1 0,0 0 0,0 0 0,0 0 0,0 0 0,0 0 0,0 0 0,0 1 0,0-1 0,0 0 0,0 0 0,1 0 0,-1 0 0,0 0 0,0 0 0,0 0 0,0 0 0,11 9 0,13 4 0,33 13 0,2-2 0,75 19 0,128 19 0,-247-59 0,78 18 0,-22-3 0,91 9 0,-157-27 0,22 3 0,-26-3 0,-1 0 0,0 0 0,1 0 0,-1 0 0,0 1 0,1-1 0,-1 0 0,0 0 0,0 0 0,1 0 0,-1 0 0,0 0 0,1 0 0,-1 0 0,0 1 0,0-1 0,1 0 0,-1 0 0,0 0 0,0 1 0,0-1 0,1 0 0,-1 0 0,0 1 0,0-1 0,0 0 0,0 0 0,0 1 0,1-1 0,-1 0 0,0 0 0,0 1 0,0-1 0,0 0 0,0 1 0,0-1 0,0 0 0,0 1 0,0-1 0,0 0 0,0 0 0,0 1 0,0-1 0,0 0 0,0 1 0,0-1 0,-1 0 0,1 0 0,0 1 0,0-1 0,0 0 0,0 0 0,-1 1 0,1-1 0,0 0 0,0 0 0,0 1 0,-1-1 0,1 0 0,0 0 0,0 0 0,-1 0 0,1 1 0,0-1 0,0 0 0,-1 0 0,1 0 0,-1 0 0,-14 9 0,-1-2 0,-1 1 0,1-2 0,-1 0 0,0-1 0,-32 4 0,27-4 0,-25 4-341,0-2 0,0-2-1,-66-2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8:33.380"/>
    </inkml:context>
    <inkml:brush xml:id="br0">
      <inkml:brushProperty name="width" value="0.35" units="cm"/>
      <inkml:brushProperty name="height" value="0.35" units="cm"/>
      <inkml:brushProperty name="color" value="#FFFFFF"/>
    </inkml:brush>
  </inkml:definitions>
  <inkml:trace contextRef="#ctx0" brushRef="#br0">0 117 24575,'3332'0'0,"-2780"14"0,261-5 0,-502-42 0,-226 22 0,-5 0 0,318-31 0,-354 38 0,54-13 0,-54 8 0,49-4 0,-81 14 0,-12 3 0,-20 8 0,-101 42 0,-196 59 0,262-96 0,-672 202 0,673-208 0,41-9 0,0 0 0,0 1 0,0 0 0,0 1 0,-15 7 0,28-11 0,0 0 0,1 0 0,-1 0 0,0 0 0,0 0 0,0 0 0,0 0 0,0 0 0,1 0 0,-1 0 0,0 0 0,0 0 0,0 0 0,0 0 0,0 0 0,1 0 0,-1 0 0,0 0 0,0 0 0,0 0 0,0 0 0,0 0 0,0 0 0,1 0 0,-1 1 0,0-1 0,0 0 0,0 0 0,0 0 0,0 0 0,0 0 0,0 0 0,0 0 0,1 1 0,-1-1 0,0 0 0,0 0 0,0 0 0,0 0 0,0 0 0,0 0 0,0 1 0,0-1 0,0 0 0,0 0 0,0 0 0,0 0 0,0 0 0,0 1 0,0-1 0,0 0 0,0 0 0,0 0 0,0 0 0,0 0 0,0 1 0,0-1 0,0 0 0,-1 0 0,1 0 0,0 0 0,0 0 0,0 0 0,0 0 0,0 1 0,0-1 0,0 0 0,16 2 0,49-5 0,0-3 0,109-24 0,-107 17 0,736-140 0,-618 107 0,-83 18 0,118-26 0,307-35 0,-91 64 0,-418 26 0,-24 0 0,-31 1 0,-720 56 0,104-4 0,111-25 0,-635 20 0,-1249-48 0,1146-3 0,1017 16-1365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8:41.493"/>
    </inkml:context>
    <inkml:brush xml:id="br0">
      <inkml:brushProperty name="width" value="0.35" units="cm"/>
      <inkml:brushProperty name="height" value="0.35" units="cm"/>
      <inkml:brushProperty name="color" value="#FFFFFF"/>
    </inkml:brush>
  </inkml:definitions>
  <inkml:trace contextRef="#ctx0" brushRef="#br0">0 0 24575,'4'0'0,"5"0"0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9:09:30.818"/>
    </inkml:context>
    <inkml:brush xml:id="br0">
      <inkml:brushProperty name="width" value="0.35" units="cm"/>
      <inkml:brushProperty name="height" value="0.35" units="cm"/>
    </inkml:brush>
  </inkml:definitions>
  <inkml:trace contextRef="#ctx0" brushRef="#br0">69 1531 24575,'1395'7'0,"-5"37"0,-224-26 0,-900-18 0,-28 12 0,-20 0 0,32-13 0,-2517-1 0,1148 4 0,1026-2 0,-1 4 0,1 4 0,1 5 0,-130 33 0,169-32 0,0-2 0,-1-3 0,0-2 0,-88-1 0,-23 5 0,21-1 0,-203-10 0,486 0-16,690 5-509,0 33 97,18 45 428,-480-44 0,-151-14 153,-8-1 255,220-2 0,183-25-408,-1858 3 0,3070 0-2230,-1414 0 1247,94 0 0,81 0 0,2914 19-3932,-2836-10 3932,-87-1 0,-90-2 176,-94-2 696,-97-2 288,40-2 1625,-267-5-819,-55 1-491,-15-3-1,-11-2-208,-1 0 0,0 2 0,0 0-1,0 0 1,-32-8 0,15 5-14,-817-211 3460,-23 76-2364,-937-30-4206,584 151 2515,254 10-1766,301-2 3160,225 13 4731,339 9-5677,1 5 0,-123 29 0,181-32-123,-342 71 1,357-71 0,25-4 0,10-1 0,17 0 0,284 3 0,-178-8 0,4977 1-3858,-5214 10 6351,68-4-2064,-199 24 514,-319 31-1800,239-39 571,-74-4 92,-1101 10-2548,-8-28-9,896-1 1527,204 1 258,74 0 217,-441 0 4197,745 4-2556,27-3-875,0 0 1,0 0-1,0 0 1,0 0-1,0 1 1,0-1 0,0 0-1,0 0 1,0 0-1,0 1 1,0-1-1,0 0 1,0 0-1,0 0 1,0 0 0,0 1-1,0-1 1,0 0-1,0 0 1,1 1 140,-1 0-141,1-1 1,-1 0-1,0 0 1,0 0 0,0 0-1,0 0 1,1 0-1,-1 0 1,0 0-1,0 0 1,0 0-1,0 0 1,1 0 0,-1 0-1,0 0 1,0 0-1,0 0 1,1 0-1,-1 0 1,0 0-1,0 0 1,0 0 0,0 0-1,1 0 1,-1 0-1,0 0 1,57 11 1056,472 16 1911,-323-22-2838,132 6-876,95 9-173,94 6-61,85 0-20,1239 24-1532,-1508-43 2081,407 9-549,-83-4 0,-116-3 0,-131-4 0,-125-3 0,-11-1 983,-263-1 849,-27-1-390,-41 1 199,-940-5 3220,-501 6-4198,401 1-1244,433-2 886,-1256 0-2011,637 0 4627,2072-4 4312,18-10-4794,-404 4-2274,79 2-165,224-2-343,2959-14-615,-3784 24 4891,-4666 0-3607,4760 0 724,18-1 112,27-1 405,-27 1-520,223-25 1317,230-60 0,-183 31-1977,76-10 218,70-13 161,103-6-603,159 1-163,139 12 0,1250-35-1248,-9 49-453,-1568 45 1701,-156 3 0,-148 3 126,-128 3 678,-98 1 985,-1546 9 4553,-796 92-6755,2114-83 1069,-1904 100-1821,-1581-23 527,3482-91 1764,-11-3 906,269 1-864,-9-1 477,27 0-96,23-2-13,327-63 1741,13-29-952,-288 73-1046,1640-399-615,356-3-3385,4 84 1156,-1802 305 2804,54 5 783,-280 27 625,-123 9 242,15-2-1585,-465 56 2317,109-9-1448,-1378 51-2379,-11-97-744,1554-6 1708,8-1 1855,-243-33 1,477 34-1573,-24-6 1206,26 7-1255,21-2 523,398-9-65,1304-29-2869,1 41-1200,-868 1 3042,-647-2 922,-165 0-2351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17.341"/>
    </inkml:context>
    <inkml:brush xml:id="br0">
      <inkml:brushProperty name="width" value="0.35" units="cm"/>
      <inkml:brushProperty name="height" value="0.35" units="cm"/>
      <inkml:brushProperty name="color" value="#FFFFFF"/>
    </inkml:brush>
  </inkml:definitions>
  <inkml:trace contextRef="#ctx0" brushRef="#br0">1503 1 24575,'15'3'0,"0"-1"0,0 0 0,16-1 0,13 0 0,136 8 0,110 0-164,126-2-655,150-1-164,117-2 0,2466-2-3322,-1330-2 1729,-8545 0 12406,6691 0-9830,-159 3 0,152 0 0,0 2 0,-63 15 0,102-19 0,0-1 0,-1 1 0,1 0 0,0 1 0,0-1 0,0 0 0,0 1 0,0 0 0,0 0 0,0 0 0,1 0 0,-1 0 0,1 0 0,-1 1 0,1-1 0,0 1 0,0 0 0,0-1 0,-2 6 0,2-1 0,0 0 0,0 0 0,1 0 0,-1 0 0,2 0 0,-1 1 0,2 13 0,-1-3 0,2 0 0,0-1 0,1 0 0,1 1 0,1-1 0,0-1 0,1 1 0,1-1 0,0 0 0,2 0 0,-1-1 0,2 0 0,21 26 0,-17-26 0,0-1 0,1 0 0,0-1 0,1-1 0,0 0 0,1-1 0,1-1 0,-1-1 0,2 0 0,-1-2 0,1 0 0,27 7 0,18-3 0,1-2 0,93 1 0,-151-10 0,811 14-721,9-26-252,-598 8 900,1838-13 915,-2065 17-815,0 1 1,0-1-1,0 0 0,1 0 0,-1 0 0,0-1 0,0 1 0,0 0 0,0-1 0,0 0 0,1 1 1,-1-1-1,2-1 0,-4 1-18,0 0 0,0 1 0,0-1 0,0 1 0,0-1 1,0 1-1,0-1 0,0 1 0,0-1 0,0 1 0,-1-1 0,1 1 0,0-1 0,0 1 1,-1-1-1,1 1 0,0-1 0,-1 1 0,1 0 0,0-1 0,-1 1 0,1 0 1,-1-1-1,1 1 0,-1 0 0,1-1 0,-1 1 0,1 0 0,-1 0 0,1 0 0,-1-1 1,-13-6 74,1 1 1,-24-8-1,-45-10-84,-110-17 0,-101 2 0,-689-27-1684,-11 49-905,601 13 2130,-734-16-912,-804-4 139,1882 25 2093,47-1-818,1-1 0,-1 1-1,0 0 1,1 0 0,-1 0-1,0 0 1,1 0 0,-1 0 0,0 0-1,1 1 1,-1-1 0,0 0 0,1 0-1,-1 0 1,1 1 0,-1-1 0,0 0-1,1 1 1,-1-1 0,1 0 0,-1 1-1,1-1 1,-2 2 0,18 8 897,27 7-289,0-1 0,1-3 0,1-1-1,51 6 1,196 14 424,-255-29-992,237 14-151,97-5-751,95-5-164,96-3 0,109-2 0,108-2 0,3290-4-3932,-3569 3 3932,-132-3 0,54-15 913,-415 18 119,16 0 264,0-2 1,-1 0-1,1-2 1,23-7-1,-46 12-244,1 0 0,0 0 0,0 0 0,0-1 0,0 1 0,0 0 0,0-1 0,0 1 0,0 0 0,-1-1 0,1 1 0,0-1 0,0 0 0,-1 1 0,1-1 0,0 0 0,-1 1 0,1-1 0,-1 0 0,1 0 0,-1 1 0,1-1 0,-1 0 0,1 0 0,-1 0 0,1-1 0,-2 1 7,1 0-1,0-1 1,-1 1-1,1 0 1,-1 0-1,1 0 1,-1 0 0,0 0-1,0 0 1,1 0-1,-1 0 1,0 0-1,0 1 1,0-1 0,0 0-1,0 0 1,-1 0-1,-10-6 447,0 1-1,-22-10 1,29 14-394,-121-42 1479,-1 5 0,-190-34 0,-479-29-1985,-13 64-347,646 32 326,-1768-23-1792,1831 32 2335,96-3-100,1 1 1,-1-1 0,0 1-1,0 0 1,0 0-1,1 0 1,-1 1 0,-5 2-1,8-3-30,0-1 0,0 1-1,1-1 1,-1 1-1,1 0 1,-1-1 0,0 1-1,1 0 1,-1-1 0,1 1-1,-1 0 1,1-1 0,0 1-1,-1 0 1,1 0-1,0 0 1,-1-1 0,1 1-1,0 0 1,0 0 0,0 0-1,0 0 1,0-1 0,0 3-1,1 1 51,1-1 0,0 1 0,0-1 0,0 1 0,0-1 0,0 0 0,1 0 0,-1 0 0,1 0 0,0-1 0,0 1 0,0-1 0,0 1 0,5 2 0,28 18 222,1-2-1,0-2 0,2-1 0,65 20 0,170 34 649,402 57-934,-492-105 0,317 1 0,-480-26 0,-38-3 0,-2 0 0,-138-36 0,-30-7 0,63 27 0,-142-4 0,-127 15 0,332 8 0,-398 2 0,447 0 0,32 0 0,44 0 0,1333-1 0,-1374-2 0,1-2 0,-1 0 0,0-1 0,0-1 0,31-13 0,12-3 0,53-19 0,-88 28 0,1 1 0,0 2 0,1 1 0,0 2 0,47-5 0,-53 10-576,37-8-1,-61 9 365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20.905"/>
    </inkml:context>
    <inkml:brush xml:id="br0">
      <inkml:brushProperty name="width" value="0.35" units="cm"/>
      <inkml:brushProperty name="height" value="0.35" units="cm"/>
      <inkml:brushProperty name="color" value="#FFFFFF"/>
    </inkml:brush>
  </inkml:definitions>
  <inkml:trace contextRef="#ctx0" brushRef="#br0">1 1 24575,'214'12'0,"-21"1"0,55-14 0,-323 0 0,1 3 0,-132 22 0,56 12 0,112-29-1365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22.965"/>
    </inkml:context>
    <inkml:brush xml:id="br0">
      <inkml:brushProperty name="width" value="0.35" units="cm"/>
      <inkml:brushProperty name="height" value="0.35" units="cm"/>
      <inkml:brushProperty name="color" value="#FFFFFF"/>
    </inkml:brush>
  </inkml:definitions>
  <inkml:trace contextRef="#ctx0" brushRef="#br0">1 168 24575,'14'0'0,"0"2"0,0 0 0,17 4 0,8 2 0,212 23 0,-24-5 0,-72-2 0,441 43 0,-444-70 0,-152 3 0,0 0 0,1 0 0,-1 0 0,0 1 0,0-1 0,1 0 0,-1 0 0,0 0 0,1 0 0,-1 0 0,0 0 0,1 0 0,-1 0 0,0 0 0,0 0 0,1 0 0,-1 0 0,0 0 0,1 0 0,-1 0 0,0-1 0,0 1 0,1 0 0,-1 0 0,0 0 0,1 0 0,-1-1 0,0 1 0,0 0 0,0 0 0,1 0 0,-1-1 0,0 1 0,0 0 0,0 0 0,1-1 0,-1 1 0,0 0 0,0 0 0,0-1 0,0 1 0,0 0 0,0-1 0,0 1 0,0 0 0,1 0 0,-1-1 0,0 1 0,0 0 0,0-1 0,-1 1 0,1-1 0,-16-16 0,-30-13 0,-30-8 0,0 4 0,-148-45 0,183 66 0,-74-22 0,-163-27 0,198 53 0,0 4 0,-114 6 0,59 2 0,37-3-1365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28.18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28.541"/>
    </inkml:context>
    <inkml:brush xml:id="br0">
      <inkml:brushProperty name="width" value="0.35" units="cm"/>
      <inkml:brushProperty name="height" value="0.35" units="cm"/>
      <inkml:brushProperty name="color" value="#FFFFFF"/>
    </inkml:brush>
  </inkml:definitions>
  <inkml:trace contextRef="#ctx0" brushRef="#br0">1 0 24575,'4'0'0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6:25.54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6:27.677"/>
    </inkml:context>
    <inkml:brush xml:id="br0">
      <inkml:brushProperty name="width" value="0.35" units="cm"/>
      <inkml:brushProperty name="height" value="0.35" units="cm"/>
      <inkml:brushProperty name="color" value="#FFFFFF"/>
    </inkml:brush>
  </inkml:definitions>
  <inkml:trace contextRef="#ctx0" brushRef="#br0">0 0 24575,'1029'0'0,"-901"6"0,143 25 0,-6 0 0,-19-29 0,-179-2 0,-2022 0 0,1984 2 0,-1 1 0,1 1 0,33 11 0,-5-2 0,413 85 0,-357-76 0,218 37 0,-247-49 0,0-3 0,88-5 0,-92-3 0,-40 1 0,0-1 0,72-13 0,-40 2 0,-55 11 0,-1-2 0,1 0 0,-1 0 0,0-2 0,0 0 0,0 0 0,-1-2 0,22-12 0,5-11-1365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6:28.907"/>
    </inkml:context>
    <inkml:brush xml:id="br0">
      <inkml:brushProperty name="width" value="0.35" units="cm"/>
      <inkml:brushProperty name="height" value="0.35" units="cm"/>
      <inkml:brushProperty name="color" value="#FFFFFF"/>
    </inkml:brush>
  </inkml:definitions>
  <inkml:trace contextRef="#ctx0" brushRef="#br0">1 1 24575,'354'26'0,"-124"-4"0,767 0 0,-1106-23-1365,40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0D9BD-93D4-42A3-99C3-AD6B7CF40E0D}" type="datetimeFigureOut">
              <a:rPr lang="en-IN" smtClean="0"/>
              <a:t>16-02-2022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72E0A-4251-4107-B7F9-51CD7CD82482}" type="slidenum">
              <a:rPr lang="en-IN" smtClean="0"/>
              <a:t>‹#›</a:t>
            </a:fld>
            <a:endParaRPr lang="en-IN"/>
          </a:p>
        </p:txBody>
      </p:sp>
    </p:spTree>
    <p:extLst>
      <p:ext uri="{BB962C8B-B14F-4D97-AF65-F5344CB8AC3E}">
        <p14:creationId xmlns:p14="http://schemas.microsoft.com/office/powerpoint/2010/main" val="273722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2.live/e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ymbio.one/e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GB" sz="1200" dirty="0"/>
              <a:t>Fuel cells for transportation include a wide range of use cases such as passenger vehicles…...</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GB" sz="1200" dirty="0"/>
              <a:t> We will focus on passenger and commercial vehicle applications of fuel cell technology, which is perhaps one of the areas showing highest signs of promise for widespread adoption.</a:t>
            </a:r>
          </a:p>
          <a:p>
            <a:endParaRPr lang="en-GB" dirty="0"/>
          </a:p>
        </p:txBody>
      </p:sp>
      <p:sp>
        <p:nvSpPr>
          <p:cNvPr id="4" name="Marcador de número de diapositiva 3"/>
          <p:cNvSpPr>
            <a:spLocks noGrp="1"/>
          </p:cNvSpPr>
          <p:nvPr>
            <p:ph type="sldNum"/>
          </p:nvPr>
        </p:nvSpPr>
        <p:spPr/>
        <p:txBody>
          <a:bodyPr/>
          <a:lstStyle/>
          <a:p>
            <a:pPr algn="r"/>
            <a:fld id="{F483F38B-40FD-4162-B0B0-AAFBEB87BC2B}" type="slidenum">
              <a:rPr lang="es-ES" sz="1400" b="0" strike="noStrike" spc="-1" smtClean="0">
                <a:latin typeface="Times New Roman"/>
              </a:rPr>
              <a:t>9</a:t>
            </a:fld>
            <a:endParaRPr lang="es-ES" sz="1400" b="0" strike="noStrike" spc="-1">
              <a:latin typeface="Times New Roman"/>
            </a:endParaRPr>
          </a:p>
        </p:txBody>
      </p:sp>
    </p:spTree>
    <p:extLst>
      <p:ext uri="{BB962C8B-B14F-4D97-AF65-F5344CB8AC3E}">
        <p14:creationId xmlns:p14="http://schemas.microsoft.com/office/powerpoint/2010/main" val="294657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10</a:t>
            </a:fld>
            <a:endParaRPr lang="fr-FR" dirty="0"/>
          </a:p>
        </p:txBody>
      </p:sp>
    </p:spTree>
    <p:extLst>
      <p:ext uri="{BB962C8B-B14F-4D97-AF65-F5344CB8AC3E}">
        <p14:creationId xmlns:p14="http://schemas.microsoft.com/office/powerpoint/2010/main" val="109879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11</a:t>
            </a:fld>
            <a:endParaRPr lang="fr-FR" dirty="0"/>
          </a:p>
        </p:txBody>
      </p:sp>
    </p:spTree>
    <p:extLst>
      <p:ext uri="{BB962C8B-B14F-4D97-AF65-F5344CB8AC3E}">
        <p14:creationId xmlns:p14="http://schemas.microsoft.com/office/powerpoint/2010/main" val="115540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They are all FCEV (Fuel Cell Electric Vehicles) but Mercedes-Benz, which is a </a:t>
            </a:r>
            <a:r>
              <a:rPr lang="en-US" sz="1200" b="0" strike="noStrike" spc="-1" dirty="0">
                <a:solidFill>
                  <a:srgbClr val="2F5597"/>
                </a:solidFill>
                <a:latin typeface="Georgia"/>
              </a:rPr>
              <a:t>FCPHEV (Fuel Cell Plug-in Hybrid Electric Vehicle)</a:t>
            </a: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200" b="0" u="sng" strike="noStrike" spc="-1" dirty="0">
                <a:solidFill>
                  <a:srgbClr val="0563C1"/>
                </a:solidFill>
                <a:uFillTx/>
                <a:latin typeface="Calibri"/>
                <a:hlinkClick r:id="rId3"/>
              </a:rPr>
              <a:t>H2.LIVE: Hydrogen Stations in Germany &amp; Europe</a:t>
            </a:r>
            <a:endParaRPr lang="en-US" sz="1200" b="0" u="sng" strike="noStrike" spc="-1" dirty="0">
              <a:solidFill>
                <a:srgbClr val="0563C1"/>
              </a:solidFill>
              <a:uFillTx/>
              <a:latin typeface="Calibri"/>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200" b="0" u="sng" strike="noStrike" spc="-1" dirty="0">
                <a:solidFill>
                  <a:srgbClr val="0563C1"/>
                </a:solidFill>
                <a:uFillTx/>
                <a:latin typeface="Calibri"/>
              </a:rPr>
              <a:t>Average range: 600 kms</a:t>
            </a:r>
            <a:endParaRPr lang="en-US" sz="1200" b="0" strike="noStrike" spc="-1" dirty="0">
              <a:latin typeface="Arial"/>
            </a:endParaRPr>
          </a:p>
          <a:p>
            <a:endParaRPr lang="en-GB" dirty="0"/>
          </a:p>
        </p:txBody>
      </p:sp>
      <p:sp>
        <p:nvSpPr>
          <p:cNvPr id="4" name="Marcador de número de diapositiva 3"/>
          <p:cNvSpPr>
            <a:spLocks noGrp="1"/>
          </p:cNvSpPr>
          <p:nvPr>
            <p:ph type="sldNum"/>
          </p:nvPr>
        </p:nvSpPr>
        <p:spPr/>
        <p:txBody>
          <a:bodyPr/>
          <a:lstStyle/>
          <a:p>
            <a:pPr algn="r"/>
            <a:fld id="{F483F38B-40FD-4162-B0B0-AAFBEB87BC2B}" type="slidenum">
              <a:rPr lang="es-ES" sz="1400" b="0" strike="noStrike" spc="-1" smtClean="0">
                <a:latin typeface="Times New Roman"/>
              </a:rPr>
              <a:t>12</a:t>
            </a:fld>
            <a:endParaRPr lang="es-ES" sz="1400" b="0" strike="noStrike" spc="-1">
              <a:latin typeface="Times New Roman"/>
            </a:endParaRPr>
          </a:p>
        </p:txBody>
      </p:sp>
    </p:spTree>
    <p:extLst>
      <p:ext uri="{BB962C8B-B14F-4D97-AF65-F5344CB8AC3E}">
        <p14:creationId xmlns:p14="http://schemas.microsoft.com/office/powerpoint/2010/main" val="46883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16000" indent="-216000">
              <a:lnSpc>
                <a:spcPct val="100000"/>
              </a:lnSpc>
            </a:pPr>
            <a:r>
              <a:rPr lang="es-ES" sz="1200" b="0" u="sng" strike="noStrike" spc="-1" dirty="0" err="1">
                <a:solidFill>
                  <a:srgbClr val="000000"/>
                </a:solidFill>
                <a:uFillTx/>
                <a:latin typeface="Arial"/>
                <a:hlinkClick r:id="rId3"/>
              </a:rPr>
              <a:t>Symbio</a:t>
            </a:r>
            <a:r>
              <a:rPr lang="es-ES" sz="1200" b="0" u="sng" strike="noStrike" spc="-1" dirty="0">
                <a:solidFill>
                  <a:srgbClr val="000000"/>
                </a:solidFill>
                <a:uFillTx/>
                <a:latin typeface="Arial"/>
                <a:hlinkClick r:id="rId3"/>
              </a:rPr>
              <a:t> – Zero </a:t>
            </a:r>
            <a:r>
              <a:rPr lang="es-ES" sz="1200" b="0" u="sng" strike="noStrike" spc="-1" dirty="0" err="1">
                <a:solidFill>
                  <a:srgbClr val="000000"/>
                </a:solidFill>
                <a:uFillTx/>
                <a:latin typeface="Arial"/>
                <a:hlinkClick r:id="rId3"/>
              </a:rPr>
              <a:t>emission</a:t>
            </a:r>
            <a:r>
              <a:rPr lang="es-ES" sz="1200" b="0" u="sng" strike="noStrike" spc="-1" dirty="0">
                <a:solidFill>
                  <a:srgbClr val="000000"/>
                </a:solidFill>
                <a:uFillTx/>
                <a:latin typeface="Arial"/>
                <a:hlinkClick r:id="rId3"/>
              </a:rPr>
              <a:t> </a:t>
            </a:r>
            <a:r>
              <a:rPr lang="es-ES" sz="1200" b="0" u="sng" strike="noStrike" spc="-1" dirty="0" err="1">
                <a:solidFill>
                  <a:srgbClr val="000000"/>
                </a:solidFill>
                <a:uFillTx/>
                <a:latin typeface="Arial"/>
                <a:hlinkClick r:id="rId3"/>
              </a:rPr>
              <a:t>mobility</a:t>
            </a:r>
            <a:r>
              <a:rPr lang="es-ES" sz="1200" b="0" u="sng" strike="noStrike" spc="-1" dirty="0">
                <a:solidFill>
                  <a:srgbClr val="000000"/>
                </a:solidFill>
                <a:uFillTx/>
                <a:latin typeface="Arial"/>
                <a:hlinkClick r:id="rId3"/>
              </a:rPr>
              <a:t> </a:t>
            </a:r>
            <a:r>
              <a:rPr lang="es-ES" sz="1200" b="0" u="sng" strike="noStrike" spc="-1" dirty="0" err="1">
                <a:solidFill>
                  <a:srgbClr val="000000"/>
                </a:solidFill>
                <a:uFillTx/>
                <a:latin typeface="Arial"/>
                <a:hlinkClick r:id="rId3"/>
              </a:rPr>
              <a:t>solutions</a:t>
            </a:r>
            <a:endParaRPr lang="es-ES" sz="1200" b="0" strike="noStrike" spc="-1" dirty="0">
              <a:latin typeface="Arial"/>
            </a:endParaRPr>
          </a:p>
          <a:p>
            <a:pPr marL="216000" indent="-216000">
              <a:lnSpc>
                <a:spcPct val="100000"/>
              </a:lnSpc>
            </a:pPr>
            <a:endParaRPr lang="es-ES" sz="1200" b="0" strike="noStrike" spc="-1" dirty="0">
              <a:latin typeface="Arial"/>
            </a:endParaRPr>
          </a:p>
          <a:p>
            <a:pPr marL="216000" indent="-216000">
              <a:lnSpc>
                <a:spcPct val="100000"/>
              </a:lnSpc>
            </a:pPr>
            <a:r>
              <a:rPr lang="es-ES" sz="1200" b="0" strike="noStrike" spc="-1" dirty="0">
                <a:solidFill>
                  <a:srgbClr val="212529"/>
                </a:solidFill>
                <a:latin typeface="Arial"/>
              </a:rPr>
              <a:t>En pruebas desde 2014, la tecnología de hidrógeno del Grupo Renault se ha desarrollado en colaboración con </a:t>
            </a:r>
            <a:r>
              <a:rPr lang="es-ES" sz="1200" b="0" strike="noStrike" spc="-1" dirty="0" err="1">
                <a:solidFill>
                  <a:srgbClr val="212529"/>
                </a:solidFill>
                <a:latin typeface="Arial"/>
              </a:rPr>
              <a:t>Symbio</a:t>
            </a:r>
            <a:r>
              <a:rPr lang="es-ES" sz="1200" b="0" strike="noStrike" spc="-1" dirty="0">
                <a:solidFill>
                  <a:srgbClr val="212529"/>
                </a:solidFill>
                <a:latin typeface="Arial"/>
              </a:rPr>
              <a:t>, filial del Grupo Michelin.</a:t>
            </a:r>
            <a:br>
              <a:rPr lang="es-ES" dirty="0"/>
            </a:br>
            <a:r>
              <a:rPr lang="es-ES" sz="1200" b="0" strike="noStrike" spc="-1" dirty="0">
                <a:solidFill>
                  <a:srgbClr val="212529"/>
                </a:solidFill>
                <a:latin typeface="Arial"/>
              </a:rPr>
              <a:t>Los vehículos están equipados con una pila de combustible extensor de alcance con 10 kW de energía eléctrica y térmica, lo</a:t>
            </a:r>
            <a:br>
              <a:rPr lang="es-ES" dirty="0"/>
            </a:br>
            <a:r>
              <a:rPr lang="es-ES" sz="1200" b="0" strike="noStrike" spc="-1" dirty="0">
                <a:solidFill>
                  <a:srgbClr val="212529"/>
                </a:solidFill>
                <a:latin typeface="Arial"/>
              </a:rPr>
              <a:t>que permite al </a:t>
            </a:r>
            <a:r>
              <a:rPr lang="es-ES" sz="1200" b="0" strike="noStrike" spc="-1" dirty="0" err="1">
                <a:solidFill>
                  <a:srgbClr val="212529"/>
                </a:solidFill>
                <a:latin typeface="Arial"/>
              </a:rPr>
              <a:t>renault</a:t>
            </a:r>
            <a:r>
              <a:rPr lang="es-ES" sz="1200" b="0" strike="noStrike" spc="-1" dirty="0">
                <a:solidFill>
                  <a:srgbClr val="212529"/>
                </a:solidFill>
                <a:latin typeface="Arial"/>
              </a:rPr>
              <a:t> Master Z.E. </a:t>
            </a:r>
            <a:r>
              <a:rPr lang="es-ES" sz="1200" b="0" strike="noStrike" spc="-1" dirty="0" err="1">
                <a:solidFill>
                  <a:srgbClr val="212529"/>
                </a:solidFill>
                <a:latin typeface="Arial"/>
              </a:rPr>
              <a:t>Hydrogen</a:t>
            </a:r>
            <a:r>
              <a:rPr lang="es-ES" sz="1200" b="0" strike="noStrike" spc="-1" dirty="0">
                <a:solidFill>
                  <a:srgbClr val="212529"/>
                </a:solidFill>
                <a:latin typeface="Arial"/>
              </a:rPr>
              <a:t> y Renault Kangoo Z.E. </a:t>
            </a:r>
            <a:r>
              <a:rPr lang="es-ES" sz="1200" b="0" strike="noStrike" spc="-1" dirty="0" err="1">
                <a:solidFill>
                  <a:srgbClr val="212529"/>
                </a:solidFill>
                <a:latin typeface="Arial"/>
              </a:rPr>
              <a:t>Hydrogen</a:t>
            </a:r>
            <a:r>
              <a:rPr lang="es-ES" sz="1200" b="0" strike="noStrike" spc="-1" dirty="0">
                <a:solidFill>
                  <a:srgbClr val="212529"/>
                </a:solidFill>
                <a:latin typeface="Arial"/>
              </a:rPr>
              <a:t> alcance a más de 350 km.</a:t>
            </a:r>
            <a:br>
              <a:rPr lang="es-ES" dirty="0"/>
            </a:br>
            <a:r>
              <a:rPr lang="es-ES" sz="1200" b="0" strike="noStrike" spc="-1" dirty="0">
                <a:solidFill>
                  <a:srgbClr val="212529"/>
                </a:solidFill>
                <a:latin typeface="Arial"/>
              </a:rPr>
              <a:t>Otra ventaja del hidrógeno es un tiempo de recarga de sólo 5 a 10 minutos. El hidrógeno se utiliza para responder a usos intensivos, no cubiertos por el vehículo eléctrico, especialmente para largas distancias a áreas suburbanas.</a:t>
            </a:r>
            <a:endParaRPr lang="es-ES" sz="1200" b="0" strike="noStrike" spc="-1" dirty="0">
              <a:latin typeface="Arial"/>
            </a:endParaRPr>
          </a:p>
          <a:p>
            <a:endParaRPr lang="en-GB" dirty="0"/>
          </a:p>
        </p:txBody>
      </p:sp>
      <p:sp>
        <p:nvSpPr>
          <p:cNvPr id="4" name="Marcador de número de diapositiva 3"/>
          <p:cNvSpPr>
            <a:spLocks noGrp="1"/>
          </p:cNvSpPr>
          <p:nvPr>
            <p:ph type="sldNum"/>
          </p:nvPr>
        </p:nvSpPr>
        <p:spPr/>
        <p:txBody>
          <a:bodyPr/>
          <a:lstStyle/>
          <a:p>
            <a:pPr algn="r"/>
            <a:fld id="{F483F38B-40FD-4162-B0B0-AAFBEB87BC2B}" type="slidenum">
              <a:rPr lang="es-ES" sz="1400" b="0" strike="noStrike" spc="-1" smtClean="0">
                <a:latin typeface="Times New Roman"/>
              </a:rPr>
              <a:t>13</a:t>
            </a:fld>
            <a:endParaRPr lang="es-ES" sz="1400" b="0" strike="noStrike" spc="-1">
              <a:latin typeface="Times New Roman"/>
            </a:endParaRPr>
          </a:p>
        </p:txBody>
      </p:sp>
    </p:spTree>
    <p:extLst>
      <p:ext uri="{BB962C8B-B14F-4D97-AF65-F5344CB8AC3E}">
        <p14:creationId xmlns:p14="http://schemas.microsoft.com/office/powerpoint/2010/main" val="312254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15</a:t>
            </a:fld>
            <a:endParaRPr/>
          </a:p>
        </p:txBody>
      </p:sp>
    </p:spTree>
    <p:extLst>
      <p:ext uri="{BB962C8B-B14F-4D97-AF65-F5344CB8AC3E}">
        <p14:creationId xmlns:p14="http://schemas.microsoft.com/office/powerpoint/2010/main" val="361689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16</a:t>
            </a:fld>
            <a:endParaRPr/>
          </a:p>
        </p:txBody>
      </p:sp>
    </p:spTree>
    <p:extLst>
      <p:ext uri="{BB962C8B-B14F-4D97-AF65-F5344CB8AC3E}">
        <p14:creationId xmlns:p14="http://schemas.microsoft.com/office/powerpoint/2010/main" val="3616898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17</a:t>
            </a:fld>
            <a:endParaRPr/>
          </a:p>
        </p:txBody>
      </p:sp>
    </p:spTree>
    <p:extLst>
      <p:ext uri="{BB962C8B-B14F-4D97-AF65-F5344CB8AC3E}">
        <p14:creationId xmlns:p14="http://schemas.microsoft.com/office/powerpoint/2010/main" val="3616898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extLst>
      <p:ext uri="{BB962C8B-B14F-4D97-AF65-F5344CB8AC3E}">
        <p14:creationId xmlns:p14="http://schemas.microsoft.com/office/powerpoint/2010/main" val="361689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07E8E-8F0D-4B69-A472-3FA0E4BCB6F5}" type="datetimeFigureOut">
              <a:rPr lang="en-IN" smtClean="0"/>
              <a:t>16-02-2022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3452839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391891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864506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91256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297149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907E8E-8F0D-4B69-A472-3FA0E4BCB6F5}" type="datetimeFigureOut">
              <a:rPr lang="en-IN" smtClean="0"/>
              <a:t>16-02-2022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557758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2907E8E-8F0D-4B69-A472-3FA0E4BCB6F5}" type="datetimeFigureOut">
              <a:rPr lang="en-IN" smtClean="0"/>
              <a:t>16-02-2022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427268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907E8E-8F0D-4B69-A472-3FA0E4BCB6F5}" type="datetimeFigureOut">
              <a:rPr lang="en-IN" smtClean="0"/>
              <a:t>16-02-2022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1289170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907E8E-8F0D-4B69-A472-3FA0E4BCB6F5}" type="datetimeFigureOut">
              <a:rPr lang="en-IN" smtClean="0"/>
              <a:t>16-02-2022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1141106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524000" y="1122480"/>
            <a:ext cx="9143040" cy="2386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7" name="PlaceHolder 2"/>
          <p:cNvSpPr>
            <a:spLocks noGrp="1"/>
          </p:cNvSpPr>
          <p:nvPr>
            <p:ph type="body"/>
          </p:nvPr>
        </p:nvSpPr>
        <p:spPr>
          <a:xfrm>
            <a:off x="609600" y="1604520"/>
            <a:ext cx="10972320" cy="397728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extLst>
      <p:ext uri="{BB962C8B-B14F-4D97-AF65-F5344CB8AC3E}">
        <p14:creationId xmlns:p14="http://schemas.microsoft.com/office/powerpoint/2010/main" val="2165607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907E8E-8F0D-4B69-A472-3FA0E4BCB6F5}" type="datetimeFigureOut">
              <a:rPr lang="en-IN" smtClean="0"/>
              <a:t>16-02-2022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1976168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907E8E-8F0D-4B69-A472-3FA0E4BCB6F5}" type="datetimeFigureOut">
              <a:rPr lang="en-IN" smtClean="0"/>
              <a:t>16-02-2022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150600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280033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07E8E-8F0D-4B69-A472-3FA0E4BCB6F5}" type="datetimeFigureOut">
              <a:rPr lang="en-IN" smtClean="0"/>
              <a:t>16-02-2022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206823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907E8E-8F0D-4B69-A472-3FA0E4BCB6F5}" type="datetimeFigureOut">
              <a:rPr lang="en-IN" smtClean="0"/>
              <a:t>16-02-2022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401966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07E8E-8F0D-4B69-A472-3FA0E4BCB6F5}" type="datetimeFigureOut">
              <a:rPr lang="en-IN" smtClean="0"/>
              <a:t>16-02-2022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164332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2396600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907E8E-8F0D-4B69-A472-3FA0E4BCB6F5}" type="datetimeFigureOut">
              <a:rPr lang="en-IN" smtClean="0"/>
              <a:t>16-02-2022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78C7B3-C12E-4CAF-836E-41B76B5110D8}" type="slidenum">
              <a:rPr lang="en-IN" smtClean="0"/>
              <a:t>‹#›</a:t>
            </a:fld>
            <a:endParaRPr lang="en-IN"/>
          </a:p>
        </p:txBody>
      </p:sp>
    </p:spTree>
    <p:extLst>
      <p:ext uri="{BB962C8B-B14F-4D97-AF65-F5344CB8AC3E}">
        <p14:creationId xmlns:p14="http://schemas.microsoft.com/office/powerpoint/2010/main" val="294010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907E8E-8F0D-4B69-A472-3FA0E4BCB6F5}" type="datetimeFigureOut">
              <a:rPr lang="en-IN" smtClean="0"/>
              <a:t>16-02-2022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78C7B3-C12E-4CAF-836E-41B76B5110D8}" type="slidenum">
              <a:rPr lang="en-IN" smtClean="0"/>
              <a:t>‹#›</a:t>
            </a:fld>
            <a:endParaRPr lang="en-IN"/>
          </a:p>
        </p:txBody>
      </p:sp>
    </p:spTree>
    <p:extLst>
      <p:ext uri="{BB962C8B-B14F-4D97-AF65-F5344CB8AC3E}">
        <p14:creationId xmlns:p14="http://schemas.microsoft.com/office/powerpoint/2010/main" val="56736348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48.png"/><Relationship Id="rId26" Type="http://schemas.openxmlformats.org/officeDocument/2006/relationships/image" Target="../media/image52.png"/><Relationship Id="rId3" Type="http://schemas.openxmlformats.org/officeDocument/2006/relationships/image" Target="../media/image40.jpeg"/><Relationship Id="rId21" Type="http://schemas.openxmlformats.org/officeDocument/2006/relationships/customXml" Target="../ink/ink9.xml"/><Relationship Id="rId34" Type="http://schemas.openxmlformats.org/officeDocument/2006/relationships/image" Target="../media/image56.png"/><Relationship Id="rId7" Type="http://schemas.openxmlformats.org/officeDocument/2006/relationships/customXml" Target="../ink/ink2.xml"/><Relationship Id="rId12" Type="http://schemas.openxmlformats.org/officeDocument/2006/relationships/image" Target="../media/image45.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2" Type="http://schemas.openxmlformats.org/officeDocument/2006/relationships/image" Target="../media/image39.jpeg"/><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4.xml"/><Relationship Id="rId24" Type="http://schemas.openxmlformats.org/officeDocument/2006/relationships/image" Target="../media/image51.png"/><Relationship Id="rId32" Type="http://schemas.openxmlformats.org/officeDocument/2006/relationships/image" Target="../media/image5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53.png"/><Relationship Id="rId10" Type="http://schemas.openxmlformats.org/officeDocument/2006/relationships/image" Target="../media/image4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41.jpeg"/><Relationship Id="rId9" Type="http://schemas.openxmlformats.org/officeDocument/2006/relationships/customXml" Target="../ink/ink3.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customXml" Target="../ink/ink12.xml"/><Relationship Id="rId30" Type="http://schemas.openxmlformats.org/officeDocument/2006/relationships/image" Target="../media/image54.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44FD8-1325-429A-8402-EC2530E9256C}"/>
              </a:ext>
            </a:extLst>
          </p:cNvPr>
          <p:cNvSpPr>
            <a:spLocks noGrp="1"/>
          </p:cNvSpPr>
          <p:nvPr>
            <p:ph type="title"/>
          </p:nvPr>
        </p:nvSpPr>
        <p:spPr>
          <a:xfrm>
            <a:off x="913795" y="-103464"/>
            <a:ext cx="10353762" cy="970450"/>
          </a:xfrm>
        </p:spPr>
        <p:txBody>
          <a:bodyPr/>
          <a:lstStyle/>
          <a:p>
            <a:r>
              <a:rPr lang="en-US" dirty="0"/>
              <a:t>WELCOME TO THE FUTURE !!!!</a:t>
            </a:r>
            <a:endParaRPr lang="en-IN" dirty="0"/>
          </a:p>
        </p:txBody>
      </p:sp>
      <p:sp>
        <p:nvSpPr>
          <p:cNvPr id="3" name="Content Placeholder 2">
            <a:extLst>
              <a:ext uri="{FF2B5EF4-FFF2-40B4-BE49-F238E27FC236}">
                <a16:creationId xmlns:a16="http://schemas.microsoft.com/office/drawing/2014/main" id="{AACE3E1E-40F4-41D6-A53F-3409A200819D}"/>
              </a:ext>
            </a:extLst>
          </p:cNvPr>
          <p:cNvSpPr>
            <a:spLocks noGrp="1"/>
          </p:cNvSpPr>
          <p:nvPr>
            <p:ph idx="1"/>
          </p:nvPr>
        </p:nvSpPr>
        <p:spPr>
          <a:xfrm>
            <a:off x="0" y="620786"/>
            <a:ext cx="12192000" cy="6237214"/>
          </a:xfrm>
        </p:spPr>
        <p:txBody>
          <a:bodyPr/>
          <a:lstStyle/>
          <a:p>
            <a:pPr marL="36900" indent="0">
              <a:buNone/>
            </a:pPr>
            <a:endParaRPr lang="en-IN" dirty="0"/>
          </a:p>
          <a:p>
            <a:pPr marL="36900" indent="0">
              <a:buNone/>
            </a:pPr>
            <a:r>
              <a:rPr lang="en-IN" sz="2400" dirty="0"/>
              <a:t>				   </a:t>
            </a:r>
            <a:r>
              <a:rPr lang="en-IN" sz="2800" dirty="0"/>
              <a:t>Topic:- Hydrogen Fuel Cells</a:t>
            </a:r>
          </a:p>
          <a:p>
            <a:pPr marL="36900" indent="0">
              <a:buNone/>
            </a:pPr>
            <a:r>
              <a:rPr lang="en-IN" sz="2400" dirty="0"/>
              <a:t>Group Members :-				</a:t>
            </a:r>
          </a:p>
          <a:p>
            <a:pPr marL="36900" indent="0">
              <a:buNone/>
            </a:pPr>
            <a:r>
              <a:rPr lang="en-IN" sz="2400" dirty="0"/>
              <a:t>	 	201 – Navneet Tiwari</a:t>
            </a:r>
          </a:p>
          <a:p>
            <a:pPr marL="36900" indent="0">
              <a:buNone/>
            </a:pPr>
            <a:r>
              <a:rPr lang="en-IN" sz="2400" dirty="0"/>
              <a:t>		202 – </a:t>
            </a:r>
            <a:r>
              <a:rPr lang="en-IN" sz="2400" dirty="0" err="1"/>
              <a:t>Ruchik</a:t>
            </a:r>
            <a:r>
              <a:rPr lang="en-IN" sz="2400" dirty="0"/>
              <a:t> </a:t>
            </a:r>
            <a:r>
              <a:rPr lang="en-IN" sz="2400" dirty="0" err="1"/>
              <a:t>Bhokare</a:t>
            </a:r>
            <a:endParaRPr lang="en-IN" sz="2400" dirty="0"/>
          </a:p>
          <a:p>
            <a:pPr marL="36900" indent="0">
              <a:buNone/>
            </a:pPr>
            <a:r>
              <a:rPr lang="en-IN" sz="2400" dirty="0"/>
              <a:t>		203 – Nikhil Kulkarni</a:t>
            </a:r>
          </a:p>
          <a:p>
            <a:pPr marL="36900" indent="0">
              <a:buNone/>
            </a:pPr>
            <a:r>
              <a:rPr lang="en-IN" sz="2400" dirty="0"/>
              <a:t>		204 – Vinay Waghmare</a:t>
            </a:r>
          </a:p>
          <a:p>
            <a:pPr marL="36900" indent="0">
              <a:buNone/>
            </a:pPr>
            <a:r>
              <a:rPr lang="en-IN" sz="2400" dirty="0"/>
              <a:t>		205 – Shreyas Kharche</a:t>
            </a:r>
          </a:p>
        </p:txBody>
      </p:sp>
      <p:pic>
        <p:nvPicPr>
          <p:cNvPr id="5" name="Picture 4">
            <a:extLst>
              <a:ext uri="{FF2B5EF4-FFF2-40B4-BE49-F238E27FC236}">
                <a16:creationId xmlns:a16="http://schemas.microsoft.com/office/drawing/2014/main" id="{28DC1DF2-1786-4452-9AD8-29D3A4E5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094" y="1591236"/>
            <a:ext cx="4490906" cy="5266765"/>
          </a:xfrm>
          <a:prstGeom prst="rect">
            <a:avLst/>
          </a:prstGeom>
        </p:spPr>
      </p:pic>
      <p:pic>
        <p:nvPicPr>
          <p:cNvPr id="7" name="Picture 6">
            <a:extLst>
              <a:ext uri="{FF2B5EF4-FFF2-40B4-BE49-F238E27FC236}">
                <a16:creationId xmlns:a16="http://schemas.microsoft.com/office/drawing/2014/main" id="{8AD23549-063D-4C49-BEF7-97659FC22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4672667"/>
            <a:ext cx="5662569" cy="2185333"/>
          </a:xfrm>
          <a:prstGeom prst="rect">
            <a:avLst/>
          </a:prstGeom>
        </p:spPr>
      </p:pic>
    </p:spTree>
    <p:extLst>
      <p:ext uri="{BB962C8B-B14F-4D97-AF65-F5344CB8AC3E}">
        <p14:creationId xmlns:p14="http://schemas.microsoft.com/office/powerpoint/2010/main" val="2088270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D998504-8B51-4078-AF0B-E80353BE5508}"/>
              </a:ext>
            </a:extLst>
          </p:cNvPr>
          <p:cNvSpPr/>
          <p:nvPr/>
        </p:nvSpPr>
        <p:spPr>
          <a:xfrm>
            <a:off x="407368" y="76619"/>
            <a:ext cx="11377264" cy="551655"/>
          </a:xfrm>
          <a:custGeom>
            <a:avLst/>
            <a:gdLst>
              <a:gd name="connsiteX0" fmla="*/ 0 w 6096000"/>
              <a:gd name="connsiteY0" fmla="*/ 91944 h 551655"/>
              <a:gd name="connsiteX1" fmla="*/ 91944 w 6096000"/>
              <a:gd name="connsiteY1" fmla="*/ 0 h 551655"/>
              <a:gd name="connsiteX2" fmla="*/ 6004056 w 6096000"/>
              <a:gd name="connsiteY2" fmla="*/ 0 h 551655"/>
              <a:gd name="connsiteX3" fmla="*/ 6096000 w 6096000"/>
              <a:gd name="connsiteY3" fmla="*/ 91944 h 551655"/>
              <a:gd name="connsiteX4" fmla="*/ 6096000 w 6096000"/>
              <a:gd name="connsiteY4" fmla="*/ 459711 h 551655"/>
              <a:gd name="connsiteX5" fmla="*/ 6004056 w 6096000"/>
              <a:gd name="connsiteY5" fmla="*/ 551655 h 551655"/>
              <a:gd name="connsiteX6" fmla="*/ 91944 w 6096000"/>
              <a:gd name="connsiteY6" fmla="*/ 551655 h 551655"/>
              <a:gd name="connsiteX7" fmla="*/ 0 w 6096000"/>
              <a:gd name="connsiteY7" fmla="*/ 459711 h 551655"/>
              <a:gd name="connsiteX8" fmla="*/ 0 w 6096000"/>
              <a:gd name="connsiteY8" fmla="*/ 91944 h 55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551655">
                <a:moveTo>
                  <a:pt x="0" y="91944"/>
                </a:moveTo>
                <a:cubicBezTo>
                  <a:pt x="0" y="41165"/>
                  <a:pt x="41165" y="0"/>
                  <a:pt x="91944" y="0"/>
                </a:cubicBezTo>
                <a:lnTo>
                  <a:pt x="6004056" y="0"/>
                </a:lnTo>
                <a:cubicBezTo>
                  <a:pt x="6054835" y="0"/>
                  <a:pt x="6096000" y="41165"/>
                  <a:pt x="6096000" y="91944"/>
                </a:cubicBezTo>
                <a:lnTo>
                  <a:pt x="6096000" y="459711"/>
                </a:lnTo>
                <a:cubicBezTo>
                  <a:pt x="6096000" y="510490"/>
                  <a:pt x="6054835" y="551655"/>
                  <a:pt x="6004056" y="551655"/>
                </a:cubicBezTo>
                <a:lnTo>
                  <a:pt x="91944" y="551655"/>
                </a:lnTo>
                <a:cubicBezTo>
                  <a:pt x="41165" y="551655"/>
                  <a:pt x="0" y="510490"/>
                  <a:pt x="0" y="459711"/>
                </a:cubicBezTo>
                <a:lnTo>
                  <a:pt x="0" y="91944"/>
                </a:lnTo>
                <a:close/>
              </a:path>
            </a:pathLst>
          </a:custGeom>
          <a:solidFill>
            <a:srgbClr val="00B0F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4560" tIns="114560" rIns="114560" bIns="114560" numCol="1" spcCol="1270" anchor="ctr" anchorCtr="0">
            <a:noAutofit/>
          </a:bodyPr>
          <a:lstStyle/>
          <a:p>
            <a:pPr marL="0" lvl="0" indent="0" algn="l" defTabSz="1022350">
              <a:lnSpc>
                <a:spcPct val="90000"/>
              </a:lnSpc>
              <a:spcBef>
                <a:spcPct val="0"/>
              </a:spcBef>
              <a:spcAft>
                <a:spcPct val="35000"/>
              </a:spcAft>
              <a:buNone/>
            </a:pPr>
            <a:r>
              <a:rPr lang="en-GB" sz="2600" b="1" dirty="0"/>
              <a:t>Applications &amp; commercial status</a:t>
            </a:r>
            <a:endParaRPr lang="en-GB" sz="2600" b="1" kern="1200" dirty="0"/>
          </a:p>
        </p:txBody>
      </p:sp>
      <p:pic>
        <p:nvPicPr>
          <p:cNvPr id="10" name="Picture 9">
            <a:extLst>
              <a:ext uri="{FF2B5EF4-FFF2-40B4-BE49-F238E27FC236}">
                <a16:creationId xmlns:a16="http://schemas.microsoft.com/office/drawing/2014/main" id="{BB7CE4B6-216E-4707-89A0-113FA51485AA}"/>
              </a:ext>
            </a:extLst>
          </p:cNvPr>
          <p:cNvPicPr>
            <a:picLocks noChangeAspect="1"/>
          </p:cNvPicPr>
          <p:nvPr/>
        </p:nvPicPr>
        <p:blipFill>
          <a:blip r:embed="rId3"/>
          <a:stretch>
            <a:fillRect/>
          </a:stretch>
        </p:blipFill>
        <p:spPr>
          <a:xfrm>
            <a:off x="4841513" y="980728"/>
            <a:ext cx="7280083" cy="4261693"/>
          </a:xfrm>
          <a:prstGeom prst="rect">
            <a:avLst/>
          </a:prstGeom>
        </p:spPr>
      </p:pic>
      <p:sp>
        <p:nvSpPr>
          <p:cNvPr id="36" name="TextBox 35">
            <a:extLst>
              <a:ext uri="{FF2B5EF4-FFF2-40B4-BE49-F238E27FC236}">
                <a16:creationId xmlns:a16="http://schemas.microsoft.com/office/drawing/2014/main" id="{542650C1-7B28-45F8-827B-A5436AFF2C48}"/>
              </a:ext>
            </a:extLst>
          </p:cNvPr>
          <p:cNvSpPr txBox="1"/>
          <p:nvPr/>
        </p:nvSpPr>
        <p:spPr>
          <a:xfrm>
            <a:off x="284483" y="687299"/>
            <a:ext cx="4480282" cy="4585871"/>
          </a:xfrm>
          <a:prstGeom prst="rect">
            <a:avLst/>
          </a:prstGeom>
          <a:noFill/>
        </p:spPr>
        <p:txBody>
          <a:bodyPr wrap="square" rtlCol="0">
            <a:spAutoFit/>
          </a:bodyPr>
          <a:lstStyle/>
          <a:p>
            <a:r>
              <a:rPr lang="en-GB" b="1" dirty="0">
                <a:solidFill>
                  <a:srgbClr val="00B0F0"/>
                </a:solidFill>
              </a:rPr>
              <a:t>Many fuel cell products are available today and they are becoming a commercial option</a:t>
            </a:r>
          </a:p>
          <a:p>
            <a:endParaRPr lang="en-GB" sz="800" dirty="0"/>
          </a:p>
          <a:p>
            <a:pPr algn="just"/>
            <a:r>
              <a:rPr lang="en-GB" sz="1500" dirty="0"/>
              <a:t>The most commercially advanced application is in </a:t>
            </a:r>
            <a:r>
              <a:rPr lang="en-GB" sz="1500" b="1" dirty="0">
                <a:solidFill>
                  <a:schemeClr val="accent6"/>
                </a:solidFill>
              </a:rPr>
              <a:t>forklift trucks</a:t>
            </a:r>
            <a:r>
              <a:rPr lang="en-GB" sz="1500" dirty="0"/>
              <a:t> for large 24/7 warehouse operations or in cold store situations, where batteries do not work well. They have a higher capital cost than the conventional lead acid batteries that are widely used, but a significantly lower operating cost. </a:t>
            </a:r>
          </a:p>
          <a:p>
            <a:pPr algn="just"/>
            <a:endParaRPr lang="en-GB" sz="800" dirty="0"/>
          </a:p>
          <a:p>
            <a:pPr algn="just"/>
            <a:r>
              <a:rPr lang="en-GB" sz="1500" b="1" dirty="0">
                <a:solidFill>
                  <a:schemeClr val="accent6"/>
                </a:solidFill>
              </a:rPr>
              <a:t>Fuel cell cars </a:t>
            </a:r>
            <a:r>
              <a:rPr lang="en-GB" sz="1500" dirty="0"/>
              <a:t>are available in the UK from Toyota, Honda and Hyundai. Their numbers are limited as producers have not yet invested in large-scale, low-cost manufacture but we can expect this to happen within 5 years. This will also give time for a hydrogen refuelling infrastructure to be developed. </a:t>
            </a:r>
            <a:r>
              <a:rPr lang="en-GB" sz="1500" b="1" dirty="0">
                <a:solidFill>
                  <a:schemeClr val="accent6"/>
                </a:solidFill>
              </a:rPr>
              <a:t>Vans, buses </a:t>
            </a:r>
            <a:r>
              <a:rPr lang="en-GB" sz="1500" dirty="0"/>
              <a:t>and vehicles like </a:t>
            </a:r>
            <a:r>
              <a:rPr lang="en-GB" sz="1500" b="1" dirty="0">
                <a:solidFill>
                  <a:schemeClr val="accent6"/>
                </a:solidFill>
              </a:rPr>
              <a:t>refuse trucks </a:t>
            </a:r>
            <a:r>
              <a:rPr lang="en-GB" sz="1500" dirty="0"/>
              <a:t>are a good near term application as they often return ‘back to base’ on a daily basis. This provides a better investment case for a dedicated refuelling station.</a:t>
            </a:r>
          </a:p>
        </p:txBody>
      </p:sp>
      <p:sp>
        <p:nvSpPr>
          <p:cNvPr id="7" name="TextBox 6">
            <a:extLst>
              <a:ext uri="{FF2B5EF4-FFF2-40B4-BE49-F238E27FC236}">
                <a16:creationId xmlns:a16="http://schemas.microsoft.com/office/drawing/2014/main" id="{A341E4EA-BC5B-49E6-8298-C0BC6426CF7C}"/>
              </a:ext>
            </a:extLst>
          </p:cNvPr>
          <p:cNvSpPr txBox="1"/>
          <p:nvPr/>
        </p:nvSpPr>
        <p:spPr>
          <a:xfrm>
            <a:off x="284483" y="5445224"/>
            <a:ext cx="7971757" cy="2062103"/>
          </a:xfrm>
          <a:prstGeom prst="rect">
            <a:avLst/>
          </a:prstGeom>
          <a:noFill/>
        </p:spPr>
        <p:txBody>
          <a:bodyPr wrap="square" rtlCol="0">
            <a:spAutoFit/>
          </a:bodyPr>
          <a:lstStyle/>
          <a:p>
            <a:pPr algn="just"/>
            <a:r>
              <a:rPr lang="en-GB" sz="1500" dirty="0"/>
              <a:t>Another near term application is large-scale, </a:t>
            </a:r>
            <a:r>
              <a:rPr lang="en-GB" sz="1500" b="1" dirty="0">
                <a:solidFill>
                  <a:schemeClr val="accent6"/>
                </a:solidFill>
              </a:rPr>
              <a:t>commercial combined heat and power (CHP)</a:t>
            </a:r>
            <a:r>
              <a:rPr lang="en-GB" sz="1500" dirty="0"/>
              <a:t>. Although they use natural gas like conventional CHP units and produce CO</a:t>
            </a:r>
            <a:r>
              <a:rPr lang="en-GB" sz="1500" baseline="-25000" dirty="0"/>
              <a:t>2</a:t>
            </a:r>
            <a:r>
              <a:rPr lang="en-GB" sz="1500" dirty="0"/>
              <a:t>, they are cleaner in operation and more efficient on a total electricity and heat basis. This is a good option where local air quality is a concern.  </a:t>
            </a:r>
          </a:p>
          <a:p>
            <a:pPr algn="just"/>
            <a:endParaRPr lang="en-GB" sz="800" dirty="0"/>
          </a:p>
          <a:p>
            <a:pPr algn="just"/>
            <a:r>
              <a:rPr lang="en-GB" sz="1500" dirty="0"/>
              <a:t>Larger </a:t>
            </a:r>
            <a:r>
              <a:rPr lang="en-GB" sz="1500" b="1" dirty="0">
                <a:solidFill>
                  <a:schemeClr val="accent6"/>
                </a:solidFill>
              </a:rPr>
              <a:t>HGVs, trains and ships </a:t>
            </a:r>
            <a:r>
              <a:rPr lang="en-GB" sz="1500" dirty="0"/>
              <a:t>are also being developed but these are a longer term option.</a:t>
            </a:r>
          </a:p>
          <a:p>
            <a:endParaRPr lang="en-GB" sz="1500" dirty="0"/>
          </a:p>
          <a:p>
            <a:endParaRPr lang="en-GB" sz="1500" dirty="0"/>
          </a:p>
          <a:p>
            <a:endParaRPr lang="en-GB" sz="1500" dirty="0"/>
          </a:p>
        </p:txBody>
      </p:sp>
    </p:spTree>
    <p:extLst>
      <p:ext uri="{BB962C8B-B14F-4D97-AF65-F5344CB8AC3E}">
        <p14:creationId xmlns:p14="http://schemas.microsoft.com/office/powerpoint/2010/main" val="1399630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D998504-8B51-4078-AF0B-E80353BE5508}"/>
              </a:ext>
            </a:extLst>
          </p:cNvPr>
          <p:cNvSpPr/>
          <p:nvPr/>
        </p:nvSpPr>
        <p:spPr>
          <a:xfrm>
            <a:off x="407368" y="395147"/>
            <a:ext cx="6336700" cy="551655"/>
          </a:xfrm>
          <a:custGeom>
            <a:avLst/>
            <a:gdLst>
              <a:gd name="connsiteX0" fmla="*/ 0 w 6096000"/>
              <a:gd name="connsiteY0" fmla="*/ 91944 h 551655"/>
              <a:gd name="connsiteX1" fmla="*/ 91944 w 6096000"/>
              <a:gd name="connsiteY1" fmla="*/ 0 h 551655"/>
              <a:gd name="connsiteX2" fmla="*/ 6004056 w 6096000"/>
              <a:gd name="connsiteY2" fmla="*/ 0 h 551655"/>
              <a:gd name="connsiteX3" fmla="*/ 6096000 w 6096000"/>
              <a:gd name="connsiteY3" fmla="*/ 91944 h 551655"/>
              <a:gd name="connsiteX4" fmla="*/ 6096000 w 6096000"/>
              <a:gd name="connsiteY4" fmla="*/ 459711 h 551655"/>
              <a:gd name="connsiteX5" fmla="*/ 6004056 w 6096000"/>
              <a:gd name="connsiteY5" fmla="*/ 551655 h 551655"/>
              <a:gd name="connsiteX6" fmla="*/ 91944 w 6096000"/>
              <a:gd name="connsiteY6" fmla="*/ 551655 h 551655"/>
              <a:gd name="connsiteX7" fmla="*/ 0 w 6096000"/>
              <a:gd name="connsiteY7" fmla="*/ 459711 h 551655"/>
              <a:gd name="connsiteX8" fmla="*/ 0 w 6096000"/>
              <a:gd name="connsiteY8" fmla="*/ 91944 h 55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551655">
                <a:moveTo>
                  <a:pt x="0" y="91944"/>
                </a:moveTo>
                <a:cubicBezTo>
                  <a:pt x="0" y="41165"/>
                  <a:pt x="41165" y="0"/>
                  <a:pt x="91944" y="0"/>
                </a:cubicBezTo>
                <a:lnTo>
                  <a:pt x="6004056" y="0"/>
                </a:lnTo>
                <a:cubicBezTo>
                  <a:pt x="6054835" y="0"/>
                  <a:pt x="6096000" y="41165"/>
                  <a:pt x="6096000" y="91944"/>
                </a:cubicBezTo>
                <a:lnTo>
                  <a:pt x="6096000" y="459711"/>
                </a:lnTo>
                <a:cubicBezTo>
                  <a:pt x="6096000" y="510490"/>
                  <a:pt x="6054835" y="551655"/>
                  <a:pt x="6004056" y="551655"/>
                </a:cubicBezTo>
                <a:lnTo>
                  <a:pt x="91944" y="551655"/>
                </a:lnTo>
                <a:cubicBezTo>
                  <a:pt x="41165" y="551655"/>
                  <a:pt x="0" y="510490"/>
                  <a:pt x="0" y="459711"/>
                </a:cubicBezTo>
                <a:lnTo>
                  <a:pt x="0" y="91944"/>
                </a:lnTo>
                <a:close/>
              </a:path>
            </a:pathLst>
          </a:custGeom>
          <a:solidFill>
            <a:srgbClr val="00B0F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4560" tIns="114560" rIns="114560" bIns="114560" numCol="1" spcCol="1270" anchor="ctr" anchorCtr="0">
            <a:noAutofit/>
          </a:bodyPr>
          <a:lstStyle/>
          <a:p>
            <a:pPr marL="0" lvl="0" indent="0" algn="l" defTabSz="1022350">
              <a:lnSpc>
                <a:spcPct val="90000"/>
              </a:lnSpc>
              <a:spcBef>
                <a:spcPct val="0"/>
              </a:spcBef>
              <a:spcAft>
                <a:spcPct val="35000"/>
              </a:spcAft>
              <a:buNone/>
            </a:pPr>
            <a:r>
              <a:rPr lang="en-GB" sz="2600" b="1" kern="1200" dirty="0"/>
              <a:t>Fuel cell vehicles</a:t>
            </a:r>
          </a:p>
        </p:txBody>
      </p:sp>
      <p:pic>
        <p:nvPicPr>
          <p:cNvPr id="7" name="Picture 6">
            <a:extLst>
              <a:ext uri="{FF2B5EF4-FFF2-40B4-BE49-F238E27FC236}">
                <a16:creationId xmlns:a16="http://schemas.microsoft.com/office/drawing/2014/main" id="{6CD57D31-0F00-4B48-AD56-632B4962D6B2}"/>
              </a:ext>
            </a:extLst>
          </p:cNvPr>
          <p:cNvPicPr>
            <a:picLocks noChangeAspect="1"/>
          </p:cNvPicPr>
          <p:nvPr/>
        </p:nvPicPr>
        <p:blipFill>
          <a:blip r:embed="rId3"/>
          <a:stretch>
            <a:fillRect/>
          </a:stretch>
        </p:blipFill>
        <p:spPr>
          <a:xfrm>
            <a:off x="6960096" y="0"/>
            <a:ext cx="5053291" cy="6857999"/>
          </a:xfrm>
          <a:prstGeom prst="rect">
            <a:avLst/>
          </a:prstGeom>
        </p:spPr>
      </p:pic>
      <p:pic>
        <p:nvPicPr>
          <p:cNvPr id="9" name="Picture 8">
            <a:extLst>
              <a:ext uri="{FF2B5EF4-FFF2-40B4-BE49-F238E27FC236}">
                <a16:creationId xmlns:a16="http://schemas.microsoft.com/office/drawing/2014/main" id="{291B4EF4-C728-438D-ABC8-045083E1F1B3}"/>
              </a:ext>
            </a:extLst>
          </p:cNvPr>
          <p:cNvPicPr>
            <a:picLocks noChangeAspect="1"/>
          </p:cNvPicPr>
          <p:nvPr/>
        </p:nvPicPr>
        <p:blipFill>
          <a:blip r:embed="rId4"/>
          <a:stretch>
            <a:fillRect/>
          </a:stretch>
        </p:blipFill>
        <p:spPr>
          <a:xfrm>
            <a:off x="407368" y="4228046"/>
            <a:ext cx="1757466" cy="996445"/>
          </a:xfrm>
          <a:prstGeom prst="rect">
            <a:avLst/>
          </a:prstGeom>
        </p:spPr>
      </p:pic>
      <p:pic>
        <p:nvPicPr>
          <p:cNvPr id="10" name="Picture 9">
            <a:extLst>
              <a:ext uri="{FF2B5EF4-FFF2-40B4-BE49-F238E27FC236}">
                <a16:creationId xmlns:a16="http://schemas.microsoft.com/office/drawing/2014/main" id="{525604D8-E159-4EAB-A15D-7065920EF88D}"/>
              </a:ext>
            </a:extLst>
          </p:cNvPr>
          <p:cNvPicPr>
            <a:picLocks noChangeAspect="1"/>
          </p:cNvPicPr>
          <p:nvPr/>
        </p:nvPicPr>
        <p:blipFill>
          <a:blip r:embed="rId5"/>
          <a:stretch>
            <a:fillRect/>
          </a:stretch>
        </p:blipFill>
        <p:spPr>
          <a:xfrm>
            <a:off x="407368" y="5438861"/>
            <a:ext cx="1757466" cy="1318052"/>
          </a:xfrm>
          <a:prstGeom prst="rect">
            <a:avLst/>
          </a:prstGeom>
        </p:spPr>
      </p:pic>
      <p:pic>
        <p:nvPicPr>
          <p:cNvPr id="2" name="Picture 1">
            <a:extLst>
              <a:ext uri="{FF2B5EF4-FFF2-40B4-BE49-F238E27FC236}">
                <a16:creationId xmlns:a16="http://schemas.microsoft.com/office/drawing/2014/main" id="{DAD51E94-099E-4AC1-9FFB-FBC51951BF10}"/>
              </a:ext>
            </a:extLst>
          </p:cNvPr>
          <p:cNvPicPr>
            <a:picLocks noChangeAspect="1"/>
          </p:cNvPicPr>
          <p:nvPr/>
        </p:nvPicPr>
        <p:blipFill>
          <a:blip r:embed="rId6"/>
          <a:stretch>
            <a:fillRect/>
          </a:stretch>
        </p:blipFill>
        <p:spPr>
          <a:xfrm>
            <a:off x="407368" y="2860839"/>
            <a:ext cx="1757466" cy="1152837"/>
          </a:xfrm>
          <a:prstGeom prst="rect">
            <a:avLst/>
          </a:prstGeom>
        </p:spPr>
      </p:pic>
      <p:pic>
        <p:nvPicPr>
          <p:cNvPr id="3" name="Picture 2">
            <a:extLst>
              <a:ext uri="{FF2B5EF4-FFF2-40B4-BE49-F238E27FC236}">
                <a16:creationId xmlns:a16="http://schemas.microsoft.com/office/drawing/2014/main" id="{6C1917DF-8E7B-4708-8939-6D42746DF174}"/>
              </a:ext>
            </a:extLst>
          </p:cNvPr>
          <p:cNvPicPr>
            <a:picLocks noChangeAspect="1"/>
          </p:cNvPicPr>
          <p:nvPr/>
        </p:nvPicPr>
        <p:blipFill>
          <a:blip r:embed="rId7"/>
          <a:stretch>
            <a:fillRect/>
          </a:stretch>
        </p:blipFill>
        <p:spPr>
          <a:xfrm>
            <a:off x="302904" y="1187275"/>
            <a:ext cx="1861930" cy="1491833"/>
          </a:xfrm>
          <a:prstGeom prst="rect">
            <a:avLst/>
          </a:prstGeom>
        </p:spPr>
      </p:pic>
      <p:sp>
        <p:nvSpPr>
          <p:cNvPr id="11" name="Rectangle 10">
            <a:extLst>
              <a:ext uri="{FF2B5EF4-FFF2-40B4-BE49-F238E27FC236}">
                <a16:creationId xmlns:a16="http://schemas.microsoft.com/office/drawing/2014/main" id="{D4D3C283-770D-4F25-BD4C-4BE51AC1D648}"/>
              </a:ext>
            </a:extLst>
          </p:cNvPr>
          <p:cNvSpPr/>
          <p:nvPr/>
        </p:nvSpPr>
        <p:spPr>
          <a:xfrm>
            <a:off x="2541789" y="1193012"/>
            <a:ext cx="4202279" cy="1292662"/>
          </a:xfrm>
          <a:prstGeom prst="rect">
            <a:avLst/>
          </a:prstGeom>
        </p:spPr>
        <p:txBody>
          <a:bodyPr wrap="square">
            <a:spAutoFit/>
          </a:bodyPr>
          <a:lstStyle/>
          <a:p>
            <a:pPr lvl="0" fontAlgn="t"/>
            <a:r>
              <a:rPr lang="en-GB" b="1" dirty="0">
                <a:solidFill>
                  <a:srgbClr val="78A240"/>
                </a:solidFill>
              </a:rPr>
              <a:t>Forklift trucks</a:t>
            </a:r>
          </a:p>
          <a:p>
            <a:pPr lvl="0" algn="just" fontAlgn="t"/>
            <a:r>
              <a:rPr lang="en-GB" sz="1500" dirty="0"/>
              <a:t>More than 20,000 supplied in the US to companies such as Walmart, Toyota, Sysco and Amazon. Products from Plug Power, Hyster Yale, Still and Toyota</a:t>
            </a:r>
            <a:r>
              <a:rPr lang="en-GB" sz="1500" dirty="0">
                <a:solidFill>
                  <a:srgbClr val="393939"/>
                </a:solidFill>
              </a:rPr>
              <a:t>.</a:t>
            </a:r>
            <a:endParaRPr lang="en-GB" dirty="0"/>
          </a:p>
        </p:txBody>
      </p:sp>
      <p:sp>
        <p:nvSpPr>
          <p:cNvPr id="12" name="Rectangle 11">
            <a:extLst>
              <a:ext uri="{FF2B5EF4-FFF2-40B4-BE49-F238E27FC236}">
                <a16:creationId xmlns:a16="http://schemas.microsoft.com/office/drawing/2014/main" id="{6FA52155-51F7-4696-9F75-7CB8536639DD}"/>
              </a:ext>
            </a:extLst>
          </p:cNvPr>
          <p:cNvSpPr/>
          <p:nvPr/>
        </p:nvSpPr>
        <p:spPr>
          <a:xfrm>
            <a:off x="2541790" y="2694134"/>
            <a:ext cx="4202278" cy="1523494"/>
          </a:xfrm>
          <a:prstGeom prst="rect">
            <a:avLst/>
          </a:prstGeom>
        </p:spPr>
        <p:txBody>
          <a:bodyPr wrap="square">
            <a:spAutoFit/>
          </a:bodyPr>
          <a:lstStyle/>
          <a:p>
            <a:pPr lvl="0" fontAlgn="t"/>
            <a:r>
              <a:rPr lang="en-GB" b="1" dirty="0">
                <a:solidFill>
                  <a:srgbClr val="78A240"/>
                </a:solidFill>
              </a:rPr>
              <a:t>Buses</a:t>
            </a:r>
          </a:p>
          <a:p>
            <a:pPr lvl="0" algn="just" fontAlgn="t"/>
            <a:r>
              <a:rPr lang="en-GB" sz="1500" dirty="0"/>
              <a:t>Fast growing application with major deployments in China and the US. In the UK, FC  buses are already operating in London (8) and Aberdeen (10) with more planned for Birmingham and Dundee.</a:t>
            </a:r>
            <a:endParaRPr lang="en-GB" dirty="0"/>
          </a:p>
        </p:txBody>
      </p:sp>
      <p:sp>
        <p:nvSpPr>
          <p:cNvPr id="13" name="Rectangle 12">
            <a:extLst>
              <a:ext uri="{FF2B5EF4-FFF2-40B4-BE49-F238E27FC236}">
                <a16:creationId xmlns:a16="http://schemas.microsoft.com/office/drawing/2014/main" id="{19A762D4-EB79-417F-93E9-3E577935DE68}"/>
              </a:ext>
            </a:extLst>
          </p:cNvPr>
          <p:cNvSpPr/>
          <p:nvPr/>
        </p:nvSpPr>
        <p:spPr>
          <a:xfrm>
            <a:off x="2541791" y="4067437"/>
            <a:ext cx="4202277" cy="1292662"/>
          </a:xfrm>
          <a:prstGeom prst="rect">
            <a:avLst/>
          </a:prstGeom>
        </p:spPr>
        <p:txBody>
          <a:bodyPr wrap="square">
            <a:spAutoFit/>
          </a:bodyPr>
          <a:lstStyle/>
          <a:p>
            <a:pPr lvl="0" fontAlgn="t"/>
            <a:r>
              <a:rPr lang="en-GB" b="1" dirty="0">
                <a:solidFill>
                  <a:srgbClr val="78A240"/>
                </a:solidFill>
              </a:rPr>
              <a:t>Delivery vans </a:t>
            </a:r>
          </a:p>
          <a:p>
            <a:pPr lvl="0" algn="just" fontAlgn="t"/>
            <a:r>
              <a:rPr lang="en-GB" sz="1500" dirty="0"/>
              <a:t>A significant number of vans are in operation in the UK. These are a modified Renault Kangoo battery electric van with a fuel cell installed to extent their range from 80 to 150km</a:t>
            </a:r>
            <a:endParaRPr lang="en-GB" dirty="0"/>
          </a:p>
        </p:txBody>
      </p:sp>
      <p:sp>
        <p:nvSpPr>
          <p:cNvPr id="15" name="Rectangle 14">
            <a:extLst>
              <a:ext uri="{FF2B5EF4-FFF2-40B4-BE49-F238E27FC236}">
                <a16:creationId xmlns:a16="http://schemas.microsoft.com/office/drawing/2014/main" id="{2C43ECB7-62E9-4781-BFD7-FCF40B56DBC1}"/>
              </a:ext>
            </a:extLst>
          </p:cNvPr>
          <p:cNvSpPr/>
          <p:nvPr/>
        </p:nvSpPr>
        <p:spPr>
          <a:xfrm>
            <a:off x="2541792" y="5414445"/>
            <a:ext cx="4202276" cy="1061829"/>
          </a:xfrm>
          <a:prstGeom prst="rect">
            <a:avLst/>
          </a:prstGeom>
        </p:spPr>
        <p:txBody>
          <a:bodyPr wrap="square">
            <a:spAutoFit/>
          </a:bodyPr>
          <a:lstStyle/>
          <a:p>
            <a:pPr lvl="0" fontAlgn="t"/>
            <a:r>
              <a:rPr lang="en-GB" b="1" dirty="0">
                <a:solidFill>
                  <a:srgbClr val="78A240"/>
                </a:solidFill>
              </a:rPr>
              <a:t>Refuse trucks</a:t>
            </a:r>
          </a:p>
          <a:p>
            <a:pPr lvl="0" algn="just" fontAlgn="t"/>
            <a:r>
              <a:rPr lang="en-GB" sz="1500" dirty="0"/>
              <a:t>Aside from prototypes, fuel cell refuse trucks are not widely used today although they are expected to be available from late 2018</a:t>
            </a:r>
            <a:r>
              <a:rPr lang="en-GB" sz="1500" dirty="0">
                <a:solidFill>
                  <a:srgbClr val="393939"/>
                </a:solidFill>
              </a:rPr>
              <a:t>.  </a:t>
            </a:r>
            <a:endParaRPr lang="en-GB" dirty="0"/>
          </a:p>
        </p:txBody>
      </p:sp>
      <p:sp>
        <p:nvSpPr>
          <p:cNvPr id="16" name="Rectangle 15">
            <a:extLst>
              <a:ext uri="{FF2B5EF4-FFF2-40B4-BE49-F238E27FC236}">
                <a16:creationId xmlns:a16="http://schemas.microsoft.com/office/drawing/2014/main" id="{71F5A131-1771-41C7-AC39-150548D6B750}"/>
              </a:ext>
            </a:extLst>
          </p:cNvPr>
          <p:cNvSpPr/>
          <p:nvPr/>
        </p:nvSpPr>
        <p:spPr>
          <a:xfrm>
            <a:off x="6960096" y="1183925"/>
            <a:ext cx="1008112" cy="369332"/>
          </a:xfrm>
          <a:prstGeom prst="rect">
            <a:avLst/>
          </a:prstGeom>
        </p:spPr>
        <p:txBody>
          <a:bodyPr wrap="square">
            <a:spAutoFit/>
          </a:bodyPr>
          <a:lstStyle/>
          <a:p>
            <a:pPr lvl="0" fontAlgn="t"/>
            <a:r>
              <a:rPr lang="en-GB" b="1" dirty="0">
                <a:solidFill>
                  <a:srgbClr val="78A240"/>
                </a:solidFill>
              </a:rPr>
              <a:t>Cars</a:t>
            </a:r>
          </a:p>
        </p:txBody>
      </p:sp>
    </p:spTree>
    <p:extLst>
      <p:ext uri="{BB962C8B-B14F-4D97-AF65-F5344CB8AC3E}">
        <p14:creationId xmlns:p14="http://schemas.microsoft.com/office/powerpoint/2010/main" val="297895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BEAE4EA0-8058-47B4-A7B6-9D419D96C346}"/>
              </a:ext>
            </a:extLst>
          </p:cNvPr>
          <p:cNvSpPr/>
          <p:nvPr/>
        </p:nvSpPr>
        <p:spPr>
          <a:xfrm>
            <a:off x="1374240" y="203968"/>
            <a:ext cx="9293760" cy="11181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pPr>
            <a:r>
              <a:rPr lang="en-US" sz="4000" spc="-1" dirty="0">
                <a:solidFill>
                  <a:schemeClr val="accent1"/>
                </a:solidFill>
                <a:latin typeface="Poppins" pitchFamily="2" charset="77"/>
                <a:cs typeface="Poppins" pitchFamily="2" charset="77"/>
              </a:rPr>
              <a:t>FCEV Passenger cars</a:t>
            </a:r>
          </a:p>
        </p:txBody>
      </p:sp>
      <p:grpSp>
        <p:nvGrpSpPr>
          <p:cNvPr id="3" name="Grupo 2">
            <a:extLst>
              <a:ext uri="{FF2B5EF4-FFF2-40B4-BE49-F238E27FC236}">
                <a16:creationId xmlns:a16="http://schemas.microsoft.com/office/drawing/2014/main" id="{DB4A2626-8905-4342-923C-38F00FBA3904}"/>
              </a:ext>
            </a:extLst>
          </p:cNvPr>
          <p:cNvGrpSpPr/>
          <p:nvPr/>
        </p:nvGrpSpPr>
        <p:grpSpPr>
          <a:xfrm>
            <a:off x="1595225" y="1651000"/>
            <a:ext cx="8323476" cy="4127165"/>
            <a:chOff x="312524" y="1617120"/>
            <a:chExt cx="8486932" cy="4415045"/>
          </a:xfrm>
        </p:grpSpPr>
        <p:pic>
          <p:nvPicPr>
            <p:cNvPr id="4" name="Imagen 13">
              <a:extLst>
                <a:ext uri="{FF2B5EF4-FFF2-40B4-BE49-F238E27FC236}">
                  <a16:creationId xmlns:a16="http://schemas.microsoft.com/office/drawing/2014/main" id="{F31F23D2-897A-4AE2-A68E-0C5009F4178A}"/>
                </a:ext>
              </a:extLst>
            </p:cNvPr>
            <p:cNvPicPr/>
            <p:nvPr/>
          </p:nvPicPr>
          <p:blipFill>
            <a:blip r:embed="rId3"/>
            <a:srcRect l="889" r="1879" b="62331"/>
            <a:stretch/>
          </p:blipFill>
          <p:spPr>
            <a:xfrm>
              <a:off x="312524" y="1617120"/>
              <a:ext cx="2843914" cy="1751400"/>
            </a:xfrm>
            <a:prstGeom prst="rect">
              <a:avLst/>
            </a:prstGeom>
            <a:ln w="0">
              <a:noFill/>
            </a:ln>
            <a:effectLst>
              <a:softEdge rad="25560"/>
            </a:effectLst>
          </p:spPr>
        </p:pic>
        <p:pic>
          <p:nvPicPr>
            <p:cNvPr id="5" name="Imagen 14">
              <a:extLst>
                <a:ext uri="{FF2B5EF4-FFF2-40B4-BE49-F238E27FC236}">
                  <a16:creationId xmlns:a16="http://schemas.microsoft.com/office/drawing/2014/main" id="{2B5DD27F-DD18-42AA-83BB-7DDCA76A12D5}"/>
                </a:ext>
              </a:extLst>
            </p:cNvPr>
            <p:cNvPicPr/>
            <p:nvPr/>
          </p:nvPicPr>
          <p:blipFill rotWithShape="1">
            <a:blip r:embed="rId4"/>
            <a:srcRect l="18647" r="5308"/>
            <a:stretch/>
          </p:blipFill>
          <p:spPr>
            <a:xfrm>
              <a:off x="3217984" y="1617120"/>
              <a:ext cx="2676012" cy="1775520"/>
            </a:xfrm>
            <a:prstGeom prst="rect">
              <a:avLst/>
            </a:prstGeom>
            <a:ln w="0">
              <a:noFill/>
            </a:ln>
            <a:effectLst>
              <a:softEdge rad="25560"/>
            </a:effectLst>
          </p:spPr>
        </p:pic>
        <p:sp>
          <p:nvSpPr>
            <p:cNvPr id="6" name="CustomShape 4">
              <a:extLst>
                <a:ext uri="{FF2B5EF4-FFF2-40B4-BE49-F238E27FC236}">
                  <a16:creationId xmlns:a16="http://schemas.microsoft.com/office/drawing/2014/main" id="{BDF534DD-B5EC-4DCF-8A92-DF2916E8FF47}"/>
                </a:ext>
              </a:extLst>
            </p:cNvPr>
            <p:cNvSpPr/>
            <p:nvPr/>
          </p:nvSpPr>
          <p:spPr>
            <a:xfrm>
              <a:off x="3240490" y="3385370"/>
              <a:ext cx="2628999"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lnSpcReduction="10000"/>
            </a:bodyPr>
            <a:lstStyle/>
            <a:p>
              <a:pPr algn="ctr">
                <a:lnSpc>
                  <a:spcPct val="90000"/>
                </a:lnSpc>
                <a:spcBef>
                  <a:spcPts val="751"/>
                </a:spcBef>
                <a:tabLst>
                  <a:tab pos="0" algn="l"/>
                </a:tabLst>
              </a:pPr>
              <a:r>
                <a:rPr lang="en-US" spc="-1" dirty="0">
                  <a:solidFill>
                    <a:srgbClr val="FFFFFF"/>
                  </a:solidFill>
                  <a:latin typeface="Calibri"/>
                </a:rPr>
                <a:t>Hyundai NEXO</a:t>
              </a:r>
              <a:endParaRPr lang="en-US" spc="-1" dirty="0">
                <a:latin typeface="Arial"/>
              </a:endParaRPr>
            </a:p>
          </p:txBody>
        </p:sp>
        <p:pic>
          <p:nvPicPr>
            <p:cNvPr id="7" name="Imagen 8">
              <a:extLst>
                <a:ext uri="{FF2B5EF4-FFF2-40B4-BE49-F238E27FC236}">
                  <a16:creationId xmlns:a16="http://schemas.microsoft.com/office/drawing/2014/main" id="{301EDF66-F665-4A0C-922B-1957ED17E5B0}"/>
                </a:ext>
              </a:extLst>
            </p:cNvPr>
            <p:cNvPicPr/>
            <p:nvPr/>
          </p:nvPicPr>
          <p:blipFill>
            <a:blip r:embed="rId5"/>
            <a:srcRect l="3314" r="2826" b="63911"/>
            <a:stretch/>
          </p:blipFill>
          <p:spPr>
            <a:xfrm>
              <a:off x="5936530" y="1630300"/>
              <a:ext cx="2862926" cy="1768320"/>
            </a:xfrm>
            <a:prstGeom prst="rect">
              <a:avLst/>
            </a:prstGeom>
            <a:ln w="0">
              <a:noFill/>
            </a:ln>
            <a:effectLst>
              <a:softEdge rad="25560"/>
            </a:effectLst>
          </p:spPr>
        </p:pic>
        <p:sp>
          <p:nvSpPr>
            <p:cNvPr id="8" name="CustomShape 5">
              <a:extLst>
                <a:ext uri="{FF2B5EF4-FFF2-40B4-BE49-F238E27FC236}">
                  <a16:creationId xmlns:a16="http://schemas.microsoft.com/office/drawing/2014/main" id="{2B24E6D2-36A2-4889-B107-53F19261B0E5}"/>
                </a:ext>
              </a:extLst>
            </p:cNvPr>
            <p:cNvSpPr/>
            <p:nvPr/>
          </p:nvSpPr>
          <p:spPr>
            <a:xfrm>
              <a:off x="5944590" y="3389302"/>
              <a:ext cx="2825328" cy="350378"/>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lnSpcReduction="10000"/>
            </a:bodyPr>
            <a:lstStyle/>
            <a:p>
              <a:pPr algn="ctr">
                <a:lnSpc>
                  <a:spcPct val="90000"/>
                </a:lnSpc>
                <a:spcBef>
                  <a:spcPts val="751"/>
                </a:spcBef>
                <a:tabLst>
                  <a:tab pos="0" algn="l"/>
                </a:tabLst>
              </a:pPr>
              <a:r>
                <a:rPr lang="en-US" spc="-1" dirty="0">
                  <a:solidFill>
                    <a:srgbClr val="FFFFFF"/>
                  </a:solidFill>
                  <a:latin typeface="Calibri"/>
                </a:rPr>
                <a:t>Toyota MIRAI</a:t>
              </a:r>
              <a:endParaRPr lang="en-US" spc="-1" dirty="0">
                <a:latin typeface="Arial"/>
              </a:endParaRPr>
            </a:p>
          </p:txBody>
        </p:sp>
        <p:pic>
          <p:nvPicPr>
            <p:cNvPr id="9" name="Imagen 8">
              <a:extLst>
                <a:ext uri="{FF2B5EF4-FFF2-40B4-BE49-F238E27FC236}">
                  <a16:creationId xmlns:a16="http://schemas.microsoft.com/office/drawing/2014/main" id="{748A0862-7BC9-421B-BDD3-DC7E6E46D46F}"/>
                </a:ext>
              </a:extLst>
            </p:cNvPr>
            <p:cNvPicPr/>
            <p:nvPr/>
          </p:nvPicPr>
          <p:blipFill rotWithShape="1">
            <a:blip r:embed="rId6"/>
            <a:srcRect l="6000" t="2380" b="25591"/>
            <a:stretch/>
          </p:blipFill>
          <p:spPr>
            <a:xfrm>
              <a:off x="1037519" y="3954965"/>
              <a:ext cx="2966743" cy="1714320"/>
            </a:xfrm>
            <a:prstGeom prst="rect">
              <a:avLst/>
            </a:prstGeom>
            <a:ln w="0">
              <a:noFill/>
            </a:ln>
            <a:effectLst>
              <a:softEdge rad="25560"/>
            </a:effectLst>
          </p:spPr>
        </p:pic>
        <p:pic>
          <p:nvPicPr>
            <p:cNvPr id="10" name="Imagen 5">
              <a:extLst>
                <a:ext uri="{FF2B5EF4-FFF2-40B4-BE49-F238E27FC236}">
                  <a16:creationId xmlns:a16="http://schemas.microsoft.com/office/drawing/2014/main" id="{E165B2FA-DF29-4EBC-8ECD-F2836896F4D4}"/>
                </a:ext>
              </a:extLst>
            </p:cNvPr>
            <p:cNvPicPr/>
            <p:nvPr/>
          </p:nvPicPr>
          <p:blipFill rotWithShape="1">
            <a:blip r:embed="rId7"/>
            <a:srcRect r="15559" b="25019"/>
            <a:stretch/>
          </p:blipFill>
          <p:spPr>
            <a:xfrm>
              <a:off x="4551612" y="3954965"/>
              <a:ext cx="3036858" cy="1693440"/>
            </a:xfrm>
            <a:prstGeom prst="rect">
              <a:avLst/>
            </a:prstGeom>
            <a:ln w="0">
              <a:noFill/>
            </a:ln>
          </p:spPr>
        </p:pic>
        <p:sp>
          <p:nvSpPr>
            <p:cNvPr id="11" name="CustomShape 4">
              <a:extLst>
                <a:ext uri="{FF2B5EF4-FFF2-40B4-BE49-F238E27FC236}">
                  <a16:creationId xmlns:a16="http://schemas.microsoft.com/office/drawing/2014/main" id="{8DBC4D43-3D20-42B2-9F54-236E77811AA7}"/>
                </a:ext>
              </a:extLst>
            </p:cNvPr>
            <p:cNvSpPr/>
            <p:nvPr/>
          </p:nvSpPr>
          <p:spPr>
            <a:xfrm>
              <a:off x="1037518" y="5669645"/>
              <a:ext cx="2945721"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lnSpcReduction="10000"/>
            </a:bodyPr>
            <a:lstStyle/>
            <a:p>
              <a:pPr algn="ctr">
                <a:lnSpc>
                  <a:spcPct val="90000"/>
                </a:lnSpc>
                <a:spcBef>
                  <a:spcPts val="751"/>
                </a:spcBef>
                <a:tabLst>
                  <a:tab pos="0" algn="l"/>
                </a:tabLst>
              </a:pPr>
              <a:r>
                <a:rPr lang="en-US" spc="-1">
                  <a:solidFill>
                    <a:srgbClr val="FFFFFF"/>
                  </a:solidFill>
                  <a:latin typeface="Calibri"/>
                </a:rPr>
                <a:t>Honda Clarity Fuel Cell</a:t>
              </a:r>
              <a:endParaRPr lang="en-US" spc="-1">
                <a:latin typeface="Arial"/>
              </a:endParaRPr>
            </a:p>
          </p:txBody>
        </p:sp>
        <p:sp>
          <p:nvSpPr>
            <p:cNvPr id="12" name="CustomShape 5">
              <a:extLst>
                <a:ext uri="{FF2B5EF4-FFF2-40B4-BE49-F238E27FC236}">
                  <a16:creationId xmlns:a16="http://schemas.microsoft.com/office/drawing/2014/main" id="{FDB16FEB-3E5F-4287-9F79-733B13E8FCE9}"/>
                </a:ext>
              </a:extLst>
            </p:cNvPr>
            <p:cNvSpPr/>
            <p:nvPr/>
          </p:nvSpPr>
          <p:spPr>
            <a:xfrm>
              <a:off x="4580043" y="5677565"/>
              <a:ext cx="3008427"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lnSpcReduction="10000"/>
            </a:bodyPr>
            <a:lstStyle/>
            <a:p>
              <a:pPr algn="ctr">
                <a:lnSpc>
                  <a:spcPct val="90000"/>
                </a:lnSpc>
                <a:spcBef>
                  <a:spcPts val="751"/>
                </a:spcBef>
                <a:tabLst>
                  <a:tab pos="0" algn="l"/>
                </a:tabLst>
              </a:pPr>
              <a:r>
                <a:rPr lang="en-US" spc="-1">
                  <a:solidFill>
                    <a:srgbClr val="FFFFFF"/>
                  </a:solidFill>
                  <a:latin typeface="Calibri"/>
                </a:rPr>
                <a:t>Mercedes-Benz GLC F-CELL</a:t>
              </a:r>
              <a:endParaRPr lang="en-US" spc="-1">
                <a:latin typeface="Arial"/>
              </a:endParaRPr>
            </a:p>
          </p:txBody>
        </p:sp>
        <p:sp>
          <p:nvSpPr>
            <p:cNvPr id="13" name="CustomShape 4">
              <a:extLst>
                <a:ext uri="{FF2B5EF4-FFF2-40B4-BE49-F238E27FC236}">
                  <a16:creationId xmlns:a16="http://schemas.microsoft.com/office/drawing/2014/main" id="{97DB3650-1975-4A28-BE29-329A22B89D96}"/>
                </a:ext>
              </a:extLst>
            </p:cNvPr>
            <p:cNvSpPr/>
            <p:nvPr/>
          </p:nvSpPr>
          <p:spPr>
            <a:xfrm>
              <a:off x="323157" y="3378275"/>
              <a:ext cx="2809093"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lnSpcReduction="10000"/>
            </a:bodyPr>
            <a:lstStyle/>
            <a:p>
              <a:pPr algn="ctr">
                <a:lnSpc>
                  <a:spcPct val="90000"/>
                </a:lnSpc>
                <a:spcBef>
                  <a:spcPts val="751"/>
                </a:spcBef>
                <a:tabLst>
                  <a:tab pos="0" algn="l"/>
                </a:tabLst>
              </a:pPr>
              <a:r>
                <a:rPr lang="en-US" spc="-1" dirty="0">
                  <a:solidFill>
                    <a:srgbClr val="FFFFFF"/>
                  </a:solidFill>
                  <a:latin typeface="Calibri"/>
                </a:rPr>
                <a:t>Hyundai ix35</a:t>
              </a:r>
              <a:endParaRPr lang="en-US" spc="-1" dirty="0">
                <a:latin typeface="Arial"/>
              </a:endParaRPr>
            </a:p>
          </p:txBody>
        </p:sp>
      </p:grpSp>
    </p:spTree>
    <p:extLst>
      <p:ext uri="{BB962C8B-B14F-4D97-AF65-F5344CB8AC3E}">
        <p14:creationId xmlns:p14="http://schemas.microsoft.com/office/powerpoint/2010/main" val="226090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C6699E0A-29E3-44FE-8ADA-6DA0A6253D1A}"/>
              </a:ext>
            </a:extLst>
          </p:cNvPr>
          <p:cNvSpPr/>
          <p:nvPr/>
        </p:nvSpPr>
        <p:spPr>
          <a:xfrm>
            <a:off x="1374240" y="191268"/>
            <a:ext cx="9293760" cy="11181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pPr>
            <a:r>
              <a:rPr lang="en-US" sz="4000" spc="-1" dirty="0">
                <a:solidFill>
                  <a:schemeClr val="accent1"/>
                </a:solidFill>
                <a:latin typeface="Poppins" pitchFamily="2" charset="77"/>
                <a:cs typeface="Poppins" pitchFamily="2" charset="77"/>
              </a:rPr>
              <a:t>FCEV Range Extended Vans</a:t>
            </a:r>
          </a:p>
        </p:txBody>
      </p:sp>
      <p:pic>
        <p:nvPicPr>
          <p:cNvPr id="10" name="Imagen 8">
            <a:extLst>
              <a:ext uri="{FF2B5EF4-FFF2-40B4-BE49-F238E27FC236}">
                <a16:creationId xmlns:a16="http://schemas.microsoft.com/office/drawing/2014/main" id="{F49565B6-7DEA-4C8C-BF68-905B8F012CF7}"/>
              </a:ext>
            </a:extLst>
          </p:cNvPr>
          <p:cNvPicPr/>
          <p:nvPr/>
        </p:nvPicPr>
        <p:blipFill>
          <a:blip r:embed="rId3"/>
          <a:stretch/>
        </p:blipFill>
        <p:spPr>
          <a:xfrm>
            <a:off x="2582760" y="1303107"/>
            <a:ext cx="2932920" cy="1680120"/>
          </a:xfrm>
          <a:prstGeom prst="rect">
            <a:avLst/>
          </a:prstGeom>
          <a:ln w="0">
            <a:noFill/>
          </a:ln>
        </p:spPr>
      </p:pic>
      <p:pic>
        <p:nvPicPr>
          <p:cNvPr id="11" name="Imagen 10">
            <a:extLst>
              <a:ext uri="{FF2B5EF4-FFF2-40B4-BE49-F238E27FC236}">
                <a16:creationId xmlns:a16="http://schemas.microsoft.com/office/drawing/2014/main" id="{F7E19360-C200-43C6-B84A-252A6F470341}"/>
              </a:ext>
            </a:extLst>
          </p:cNvPr>
          <p:cNvPicPr/>
          <p:nvPr/>
        </p:nvPicPr>
        <p:blipFill>
          <a:blip r:embed="rId4"/>
          <a:stretch/>
        </p:blipFill>
        <p:spPr>
          <a:xfrm>
            <a:off x="6854880" y="1257027"/>
            <a:ext cx="3041280" cy="1807560"/>
          </a:xfrm>
          <a:prstGeom prst="rect">
            <a:avLst/>
          </a:prstGeom>
          <a:ln w="0">
            <a:noFill/>
          </a:ln>
        </p:spPr>
      </p:pic>
      <p:sp>
        <p:nvSpPr>
          <p:cNvPr id="12" name="CustomShape 2">
            <a:extLst>
              <a:ext uri="{FF2B5EF4-FFF2-40B4-BE49-F238E27FC236}">
                <a16:creationId xmlns:a16="http://schemas.microsoft.com/office/drawing/2014/main" id="{7A98DAC8-8FA7-4BDA-840F-721904079139}"/>
              </a:ext>
            </a:extLst>
          </p:cNvPr>
          <p:cNvSpPr/>
          <p:nvPr/>
        </p:nvSpPr>
        <p:spPr>
          <a:xfrm>
            <a:off x="6854880" y="3025707"/>
            <a:ext cx="3041280"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a:solidFill>
                  <a:srgbClr val="FFFFFF"/>
                </a:solidFill>
                <a:latin typeface="Calibri"/>
              </a:rPr>
              <a:t>Renault Master Z.E. Hydrogen</a:t>
            </a:r>
            <a:endParaRPr lang="en-US" spc="-1" dirty="0">
              <a:latin typeface="Arial"/>
            </a:endParaRPr>
          </a:p>
        </p:txBody>
      </p:sp>
      <p:pic>
        <p:nvPicPr>
          <p:cNvPr id="13" name="Imagen 12">
            <a:extLst>
              <a:ext uri="{FF2B5EF4-FFF2-40B4-BE49-F238E27FC236}">
                <a16:creationId xmlns:a16="http://schemas.microsoft.com/office/drawing/2014/main" id="{6DFCFCA1-61F5-4B11-826B-24ED74CF50AC}"/>
              </a:ext>
            </a:extLst>
          </p:cNvPr>
          <p:cNvPicPr>
            <a:picLocks noChangeAspect="1"/>
          </p:cNvPicPr>
          <p:nvPr/>
        </p:nvPicPr>
        <p:blipFill>
          <a:blip r:embed="rId5"/>
          <a:stretch>
            <a:fillRect/>
          </a:stretch>
        </p:blipFill>
        <p:spPr>
          <a:xfrm>
            <a:off x="4726717" y="3466332"/>
            <a:ext cx="2917615" cy="2029645"/>
          </a:xfrm>
          <a:prstGeom prst="rect">
            <a:avLst/>
          </a:prstGeom>
          <a:effectLst>
            <a:softEdge rad="38100"/>
          </a:effectLst>
        </p:spPr>
      </p:pic>
      <p:sp>
        <p:nvSpPr>
          <p:cNvPr id="14" name="CustomShape 2">
            <a:extLst>
              <a:ext uri="{FF2B5EF4-FFF2-40B4-BE49-F238E27FC236}">
                <a16:creationId xmlns:a16="http://schemas.microsoft.com/office/drawing/2014/main" id="{053566D0-8BCB-47FE-A2B7-D26016DA5036}"/>
              </a:ext>
            </a:extLst>
          </p:cNvPr>
          <p:cNvSpPr/>
          <p:nvPr/>
        </p:nvSpPr>
        <p:spPr>
          <a:xfrm>
            <a:off x="4694723" y="5512537"/>
            <a:ext cx="3041280"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a:solidFill>
                  <a:srgbClr val="FFFFFF"/>
                </a:solidFill>
                <a:latin typeface="Calibri"/>
              </a:rPr>
              <a:t>Nissan e-NV200</a:t>
            </a:r>
            <a:endParaRPr lang="en-US" spc="-1" dirty="0">
              <a:latin typeface="Arial"/>
            </a:endParaRPr>
          </a:p>
        </p:txBody>
      </p:sp>
      <p:sp>
        <p:nvSpPr>
          <p:cNvPr id="15" name="CustomShape 2">
            <a:extLst>
              <a:ext uri="{FF2B5EF4-FFF2-40B4-BE49-F238E27FC236}">
                <a16:creationId xmlns:a16="http://schemas.microsoft.com/office/drawing/2014/main" id="{BD6D740B-7E00-4699-AC99-5CCDFF4E4DFE}"/>
              </a:ext>
            </a:extLst>
          </p:cNvPr>
          <p:cNvSpPr/>
          <p:nvPr/>
        </p:nvSpPr>
        <p:spPr>
          <a:xfrm>
            <a:off x="2554320" y="3039531"/>
            <a:ext cx="3041280" cy="35460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a:solidFill>
                  <a:srgbClr val="FFFFFF"/>
                </a:solidFill>
                <a:latin typeface="Calibri"/>
              </a:rPr>
              <a:t>Renault </a:t>
            </a:r>
            <a:r>
              <a:rPr lang="en-US" spc="-1" dirty="0" err="1">
                <a:solidFill>
                  <a:srgbClr val="FFFFFF"/>
                </a:solidFill>
                <a:latin typeface="Calibri"/>
              </a:rPr>
              <a:t>Kangoo</a:t>
            </a:r>
            <a:r>
              <a:rPr lang="en-US" spc="-1" dirty="0">
                <a:solidFill>
                  <a:srgbClr val="FFFFFF"/>
                </a:solidFill>
                <a:latin typeface="Calibri"/>
              </a:rPr>
              <a:t> Z.E. Hydrogen</a:t>
            </a:r>
            <a:endParaRPr lang="en-US" spc="-1" dirty="0">
              <a:latin typeface="Arial"/>
            </a:endParaRPr>
          </a:p>
        </p:txBody>
      </p:sp>
    </p:spTree>
    <p:extLst>
      <p:ext uri="{BB962C8B-B14F-4D97-AF65-F5344CB8AC3E}">
        <p14:creationId xmlns:p14="http://schemas.microsoft.com/office/powerpoint/2010/main" val="297949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2">
            <a:extLst>
              <a:ext uri="{FF2B5EF4-FFF2-40B4-BE49-F238E27FC236}">
                <a16:creationId xmlns:a16="http://schemas.microsoft.com/office/drawing/2014/main" id="{BFDB2F84-A576-43EF-8872-BE9F42DD34B2}"/>
              </a:ext>
            </a:extLst>
          </p:cNvPr>
          <p:cNvSpPr txBox="1"/>
          <p:nvPr/>
        </p:nvSpPr>
        <p:spPr>
          <a:xfrm>
            <a:off x="1524000" y="571332"/>
            <a:ext cx="9144000" cy="886680"/>
          </a:xfrm>
          <a:prstGeom prst="rect">
            <a:avLst/>
          </a:prstGeom>
          <a:noFill/>
          <a:ln w="0">
            <a:noFill/>
          </a:ln>
        </p:spPr>
        <p:txBody>
          <a:bodyPr lIns="90000" tIns="45000" rIns="90000" bIns="45000">
            <a:noAutofit/>
          </a:bodyPr>
          <a:lstStyle/>
          <a:p>
            <a:pPr algn="ctr"/>
            <a:r>
              <a:rPr lang="es-ES" sz="4000" spc="-1" dirty="0">
                <a:solidFill>
                  <a:schemeClr val="accent1"/>
                </a:solidFill>
                <a:latin typeface="Poppins" pitchFamily="2" charset="77"/>
                <a:cs typeface="Poppins" pitchFamily="2" charset="77"/>
              </a:rPr>
              <a:t>FCEV </a:t>
            </a:r>
            <a:r>
              <a:rPr lang="es-ES" sz="4000" spc="-1" dirty="0" err="1">
                <a:solidFill>
                  <a:schemeClr val="accent1"/>
                </a:solidFill>
                <a:latin typeface="Poppins" pitchFamily="2" charset="77"/>
                <a:cs typeface="Poppins" pitchFamily="2" charset="77"/>
              </a:rPr>
              <a:t>Trucks</a:t>
            </a:r>
            <a:endParaRPr lang="en-US" sz="4000" spc="-1" dirty="0">
              <a:solidFill>
                <a:schemeClr val="accent1"/>
              </a:solidFill>
              <a:latin typeface="Poppins" pitchFamily="2" charset="77"/>
              <a:cs typeface="Poppins" pitchFamily="2" charset="77"/>
            </a:endParaRPr>
          </a:p>
        </p:txBody>
      </p:sp>
      <p:pic>
        <p:nvPicPr>
          <p:cNvPr id="3" name="Imagen 2">
            <a:extLst>
              <a:ext uri="{FF2B5EF4-FFF2-40B4-BE49-F238E27FC236}">
                <a16:creationId xmlns:a16="http://schemas.microsoft.com/office/drawing/2014/main" id="{EB9C513A-2B7C-4C6B-9D6F-930E031BAE22}"/>
              </a:ext>
            </a:extLst>
          </p:cNvPr>
          <p:cNvPicPr>
            <a:picLocks noChangeAspect="1"/>
          </p:cNvPicPr>
          <p:nvPr/>
        </p:nvPicPr>
        <p:blipFill>
          <a:blip r:embed="rId2"/>
          <a:stretch>
            <a:fillRect/>
          </a:stretch>
        </p:blipFill>
        <p:spPr>
          <a:xfrm>
            <a:off x="4278000" y="3685644"/>
            <a:ext cx="3636000" cy="1829019"/>
          </a:xfrm>
          <a:prstGeom prst="rect">
            <a:avLst/>
          </a:prstGeom>
          <a:effectLst>
            <a:softEdge rad="25400"/>
          </a:effectLst>
        </p:spPr>
      </p:pic>
      <p:pic>
        <p:nvPicPr>
          <p:cNvPr id="4" name="Imagen 3">
            <a:extLst>
              <a:ext uri="{FF2B5EF4-FFF2-40B4-BE49-F238E27FC236}">
                <a16:creationId xmlns:a16="http://schemas.microsoft.com/office/drawing/2014/main" id="{527AED55-2E95-40D3-BC12-88B9D8259442}"/>
              </a:ext>
            </a:extLst>
          </p:cNvPr>
          <p:cNvPicPr>
            <a:picLocks noChangeAspect="1"/>
          </p:cNvPicPr>
          <p:nvPr/>
        </p:nvPicPr>
        <p:blipFill rotWithShape="1">
          <a:blip r:embed="rId3"/>
          <a:srcRect t="5754"/>
          <a:stretch/>
        </p:blipFill>
        <p:spPr>
          <a:xfrm>
            <a:off x="6445183" y="1302004"/>
            <a:ext cx="3600000" cy="1875251"/>
          </a:xfrm>
          <a:prstGeom prst="rect">
            <a:avLst/>
          </a:prstGeom>
          <a:effectLst>
            <a:softEdge rad="25400"/>
          </a:effectLst>
        </p:spPr>
      </p:pic>
      <p:pic>
        <p:nvPicPr>
          <p:cNvPr id="5" name="Imagen 4">
            <a:extLst>
              <a:ext uri="{FF2B5EF4-FFF2-40B4-BE49-F238E27FC236}">
                <a16:creationId xmlns:a16="http://schemas.microsoft.com/office/drawing/2014/main" id="{91F5C31F-987E-4934-B129-3B048D74E9C4}"/>
              </a:ext>
            </a:extLst>
          </p:cNvPr>
          <p:cNvPicPr>
            <a:picLocks noChangeAspect="1"/>
          </p:cNvPicPr>
          <p:nvPr/>
        </p:nvPicPr>
        <p:blipFill>
          <a:blip r:embed="rId4"/>
          <a:stretch>
            <a:fillRect/>
          </a:stretch>
        </p:blipFill>
        <p:spPr>
          <a:xfrm>
            <a:off x="2146819" y="1316072"/>
            <a:ext cx="3600000" cy="1875251"/>
          </a:xfrm>
          <a:prstGeom prst="rect">
            <a:avLst/>
          </a:prstGeom>
          <a:effectLst>
            <a:softEdge rad="25400"/>
          </a:effectLst>
        </p:spPr>
      </p:pic>
      <p:sp>
        <p:nvSpPr>
          <p:cNvPr id="6" name="CustomShape 4">
            <a:extLst>
              <a:ext uri="{FF2B5EF4-FFF2-40B4-BE49-F238E27FC236}">
                <a16:creationId xmlns:a16="http://schemas.microsoft.com/office/drawing/2014/main" id="{AF8E8627-4B92-4D23-8276-9429BCEEF128}"/>
              </a:ext>
            </a:extLst>
          </p:cNvPr>
          <p:cNvSpPr/>
          <p:nvPr/>
        </p:nvSpPr>
        <p:spPr>
          <a:xfrm>
            <a:off x="2146819" y="3148698"/>
            <a:ext cx="3600000" cy="380981"/>
          </a:xfrm>
          <a:prstGeom prst="rect">
            <a:avLst/>
          </a:prstGeom>
          <a:solidFill>
            <a:schemeClr val="accent1">
              <a:lumMod val="50000"/>
            </a:schemeClr>
          </a:solidFill>
          <a:ln w="0">
            <a:noFill/>
          </a:ln>
          <a:effectLst>
            <a:softEdge rad="25400"/>
          </a:effectLst>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err="1">
                <a:solidFill>
                  <a:srgbClr val="FFFFFF"/>
                </a:solidFill>
                <a:latin typeface="Calibri"/>
              </a:rPr>
              <a:t>Hyzon</a:t>
            </a:r>
            <a:r>
              <a:rPr lang="en-US" spc="-1" dirty="0">
                <a:solidFill>
                  <a:srgbClr val="FFFFFF"/>
                </a:solidFill>
                <a:latin typeface="Calibri"/>
              </a:rPr>
              <a:t> Hydrogen Heavy Truck</a:t>
            </a:r>
            <a:endParaRPr lang="en-US" spc="-1" dirty="0">
              <a:latin typeface="Arial"/>
            </a:endParaRPr>
          </a:p>
        </p:txBody>
      </p:sp>
      <p:sp>
        <p:nvSpPr>
          <p:cNvPr id="7" name="CustomShape 4">
            <a:extLst>
              <a:ext uri="{FF2B5EF4-FFF2-40B4-BE49-F238E27FC236}">
                <a16:creationId xmlns:a16="http://schemas.microsoft.com/office/drawing/2014/main" id="{4CAF54AE-7884-42AE-81CF-C65E2D929748}"/>
              </a:ext>
            </a:extLst>
          </p:cNvPr>
          <p:cNvSpPr/>
          <p:nvPr/>
        </p:nvSpPr>
        <p:spPr>
          <a:xfrm>
            <a:off x="6445183" y="3133006"/>
            <a:ext cx="3600000" cy="380981"/>
          </a:xfrm>
          <a:prstGeom prst="rect">
            <a:avLst/>
          </a:prstGeom>
          <a:solidFill>
            <a:schemeClr val="accent1">
              <a:lumMod val="50000"/>
            </a:schemeClr>
          </a:solidFill>
          <a:ln w="0">
            <a:noFill/>
          </a:ln>
          <a:effectLst>
            <a:softEdge rad="25400"/>
          </a:effectLst>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a:solidFill>
                  <a:srgbClr val="FFFFFF"/>
                </a:solidFill>
                <a:latin typeface="Calibri"/>
              </a:rPr>
              <a:t>Toyota Hino </a:t>
            </a:r>
            <a:r>
              <a:rPr lang="en-US" spc="-1" dirty="0" err="1">
                <a:solidFill>
                  <a:srgbClr val="FFFFFF"/>
                </a:solidFill>
                <a:latin typeface="Calibri"/>
              </a:rPr>
              <a:t>Profia</a:t>
            </a:r>
            <a:r>
              <a:rPr lang="en-US" spc="-1" dirty="0">
                <a:solidFill>
                  <a:srgbClr val="FFFFFF"/>
                </a:solidFill>
                <a:latin typeface="Calibri"/>
              </a:rPr>
              <a:t> FC</a:t>
            </a:r>
          </a:p>
        </p:txBody>
      </p:sp>
      <p:sp>
        <p:nvSpPr>
          <p:cNvPr id="8" name="CustomShape 4">
            <a:extLst>
              <a:ext uri="{FF2B5EF4-FFF2-40B4-BE49-F238E27FC236}">
                <a16:creationId xmlns:a16="http://schemas.microsoft.com/office/drawing/2014/main" id="{A45E27E5-1481-448A-9BC6-76F3F2CA98F2}"/>
              </a:ext>
            </a:extLst>
          </p:cNvPr>
          <p:cNvSpPr/>
          <p:nvPr/>
        </p:nvSpPr>
        <p:spPr>
          <a:xfrm>
            <a:off x="4278000" y="5465728"/>
            <a:ext cx="3639600" cy="380981"/>
          </a:xfrm>
          <a:prstGeom prst="rect">
            <a:avLst/>
          </a:prstGeom>
          <a:solidFill>
            <a:schemeClr val="accent1">
              <a:lumMod val="50000"/>
            </a:schemeClr>
          </a:solidFill>
          <a:ln w="0">
            <a:noFill/>
          </a:ln>
          <a:effectLst>
            <a:softEdge rad="25400"/>
          </a:effectLst>
        </p:spPr>
        <p:style>
          <a:lnRef idx="0">
            <a:scrgbClr r="0" g="0" b="0"/>
          </a:lnRef>
          <a:fillRef idx="0">
            <a:scrgbClr r="0" g="0" b="0"/>
          </a:fillRef>
          <a:effectRef idx="0">
            <a:scrgbClr r="0" g="0" b="0"/>
          </a:effectRef>
          <a:fontRef idx="minor"/>
        </p:style>
        <p:txBody>
          <a:bodyPr>
            <a:normAutofit/>
          </a:bodyPr>
          <a:lstStyle/>
          <a:p>
            <a:pPr algn="ctr">
              <a:lnSpc>
                <a:spcPct val="90000"/>
              </a:lnSpc>
              <a:spcBef>
                <a:spcPts val="751"/>
              </a:spcBef>
              <a:tabLst>
                <a:tab pos="0" algn="l"/>
              </a:tabLst>
            </a:pPr>
            <a:r>
              <a:rPr lang="en-US" spc="-1" dirty="0">
                <a:solidFill>
                  <a:srgbClr val="FFFFFF"/>
                </a:solidFill>
                <a:latin typeface="Calibri"/>
              </a:rPr>
              <a:t>Hyundai </a:t>
            </a:r>
            <a:r>
              <a:rPr lang="en-US" spc="-1" dirty="0" err="1">
                <a:solidFill>
                  <a:srgbClr val="FFFFFF"/>
                </a:solidFill>
                <a:latin typeface="Calibri"/>
              </a:rPr>
              <a:t>Xcent</a:t>
            </a:r>
            <a:r>
              <a:rPr lang="en-US" spc="-1" dirty="0">
                <a:solidFill>
                  <a:srgbClr val="FFFFFF"/>
                </a:solidFill>
                <a:latin typeface="Calibri"/>
              </a:rPr>
              <a:t> Fuel Cell</a:t>
            </a:r>
          </a:p>
        </p:txBody>
      </p:sp>
    </p:spTree>
    <p:extLst>
      <p:ext uri="{BB962C8B-B14F-4D97-AF65-F5344CB8AC3E}">
        <p14:creationId xmlns:p14="http://schemas.microsoft.com/office/powerpoint/2010/main" val="371428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5"/>
          <p:cNvSpPr txBox="1">
            <a:spLocks noGrp="1"/>
          </p:cNvSpPr>
          <p:nvPr>
            <p:ph type="body" idx="1"/>
          </p:nvPr>
        </p:nvSpPr>
        <p:spPr>
          <a:xfrm>
            <a:off x="2152650" y="437233"/>
            <a:ext cx="7886700" cy="5883205"/>
          </a:xfrm>
          <a:prstGeom prst="rect">
            <a:avLst/>
          </a:prstGeom>
          <a:noFill/>
          <a:ln>
            <a:noFill/>
          </a:ln>
        </p:spPr>
        <p:txBody>
          <a:bodyPr spcFirstLastPara="1" vert="horz" wrap="square" lIns="68575" tIns="34275" rIns="68575" bIns="34275" rtlCol="0" anchor="t" anchorCtr="0">
            <a:normAutofit/>
          </a:bodyPr>
          <a:lstStyle/>
          <a:p>
            <a:pPr marL="0" indent="0">
              <a:lnSpc>
                <a:spcPct val="90000"/>
              </a:lnSpc>
              <a:spcBef>
                <a:spcPts val="0"/>
              </a:spcBef>
              <a:spcAft>
                <a:spcPts val="0"/>
              </a:spcAft>
              <a:buClr>
                <a:schemeClr val="dk1"/>
              </a:buClr>
              <a:buSzPts val="2100"/>
              <a:buNone/>
            </a:pPr>
            <a:endParaRPr dirty="0"/>
          </a:p>
          <a:p>
            <a:pPr marL="0" indent="0">
              <a:lnSpc>
                <a:spcPct val="110000"/>
              </a:lnSpc>
              <a:spcBef>
                <a:spcPts val="0"/>
              </a:spcBef>
              <a:buSzPts val="2100"/>
              <a:buNone/>
            </a:pPr>
            <a:r>
              <a:rPr lang="en-IN" dirty="0">
                <a:solidFill>
                  <a:schemeClr val="tx2"/>
                </a:solidFill>
              </a:rPr>
              <a:t>INTRODUCTION. </a:t>
            </a:r>
          </a:p>
          <a:p>
            <a:pPr marL="0" indent="0">
              <a:lnSpc>
                <a:spcPct val="110000"/>
              </a:lnSpc>
              <a:spcBef>
                <a:spcPts val="0"/>
              </a:spcBef>
              <a:spcAft>
                <a:spcPts val="0"/>
              </a:spcAft>
              <a:buClr>
                <a:schemeClr val="dk1"/>
              </a:buClr>
              <a:buSzPts val="2100"/>
              <a:buNone/>
            </a:pPr>
            <a:endParaRPr dirty="0"/>
          </a:p>
          <a:p>
            <a:pPr marL="0" indent="0">
              <a:lnSpc>
                <a:spcPct val="110000"/>
              </a:lnSpc>
              <a:spcBef>
                <a:spcPts val="0"/>
              </a:spcBef>
              <a:spcAft>
                <a:spcPts val="0"/>
              </a:spcAft>
              <a:buClr>
                <a:schemeClr val="dk1"/>
              </a:buClr>
              <a:buSzPts val="2100"/>
              <a:buNone/>
            </a:pPr>
            <a:endParaRPr dirty="0"/>
          </a:p>
        </p:txBody>
      </p:sp>
      <p:sp>
        <p:nvSpPr>
          <p:cNvPr id="112" name="Google Shape;112;p15"/>
          <p:cNvSpPr txBox="1">
            <a:spLocks noGrp="1"/>
          </p:cNvSpPr>
          <p:nvPr>
            <p:ph type="sldNum" idx="12"/>
          </p:nvPr>
        </p:nvSpPr>
        <p:spPr>
          <a:xfrm>
            <a:off x="10127226" y="6509941"/>
            <a:ext cx="540774" cy="365125"/>
          </a:xfrm>
          <a:prstGeom prst="rect">
            <a:avLst/>
          </a:prstGeom>
          <a:noFill/>
          <a:ln>
            <a:noFill/>
          </a:ln>
        </p:spPr>
        <p:txBody>
          <a:bodyPr spcFirstLastPara="1" vert="horz" wrap="square" lIns="68575" tIns="34275" rIns="68575" bIns="34275" rtlCol="0" anchor="ctr" anchorCtr="0">
            <a:noAutofit/>
          </a:bodyPr>
          <a:lstStyle/>
          <a:p>
            <a:fld id="{00000000-1234-1234-1234-123412341234}" type="slidenum">
              <a:rPr lang="en-IN" sz="1200" b="1">
                <a:solidFill>
                  <a:schemeClr val="dk1"/>
                </a:solidFill>
              </a:rPr>
              <a:pPr/>
              <a:t>15</a:t>
            </a:fld>
            <a:endParaRPr sz="1200" b="1">
              <a:solidFill>
                <a:schemeClr val="dk1"/>
              </a:solidFill>
            </a:endParaRPr>
          </a:p>
        </p:txBody>
      </p:sp>
      <p:pic>
        <p:nvPicPr>
          <p:cNvPr id="110" name="Google Shape;110;p15"/>
          <p:cNvPicPr preferRelativeResize="0"/>
          <p:nvPr/>
        </p:nvPicPr>
        <p:blipFill rotWithShape="1">
          <a:blip r:embed="rId3">
            <a:alphaModFix/>
          </a:blip>
          <a:srcRect/>
          <a:stretch/>
        </p:blipFill>
        <p:spPr>
          <a:xfrm>
            <a:off x="1631207" y="117037"/>
            <a:ext cx="724623" cy="1092460"/>
          </a:xfrm>
          <a:prstGeom prst="rect">
            <a:avLst/>
          </a:prstGeom>
          <a:noFill/>
          <a:ln>
            <a:noFill/>
          </a:ln>
        </p:spPr>
      </p:pic>
      <p:sp>
        <p:nvSpPr>
          <p:cNvPr id="7" name="Rectangle 6"/>
          <p:cNvSpPr/>
          <p:nvPr/>
        </p:nvSpPr>
        <p:spPr>
          <a:xfrm>
            <a:off x="0" y="17067"/>
            <a:ext cx="4132913" cy="6857999"/>
          </a:xfrm>
          <a:prstGeom prst="rect">
            <a:avLst/>
          </a:prstGeom>
          <a:gradFill>
            <a:gsLst>
              <a:gs pos="100000">
                <a:schemeClr val="accent1">
                  <a:tint val="44500"/>
                  <a:satMod val="160000"/>
                </a:schemeClr>
              </a:gs>
              <a:gs pos="100000">
                <a:schemeClr val="accent1">
                  <a:tint val="23500"/>
                  <a:satMod val="160000"/>
                </a:schemeClr>
              </a:gs>
            </a:gsLst>
            <a:lin ang="5400000" scaled="0"/>
          </a:gra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5285135" y="1998370"/>
            <a:ext cx="5641289" cy="2585323"/>
          </a:xfrm>
          <a:prstGeom prst="rect">
            <a:avLst/>
          </a:prstGeom>
          <a:noFill/>
        </p:spPr>
        <p:txBody>
          <a:bodyPr wrap="none" lIns="91440" tIns="45720" rIns="91440" bIns="45720">
            <a:spAutoFit/>
          </a:bodyPr>
          <a:lstStyle/>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ADVANTAGES</a:t>
            </a:r>
          </a:p>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 OF </a:t>
            </a:r>
          </a:p>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H2 FUEL CELLS</a:t>
            </a:r>
          </a:p>
        </p:txBody>
      </p:sp>
      <p:cxnSp>
        <p:nvCxnSpPr>
          <p:cNvPr id="24" name="Straight Connector 23"/>
          <p:cNvCxnSpPr/>
          <p:nvPr/>
        </p:nvCxnSpPr>
        <p:spPr>
          <a:xfrm>
            <a:off x="4226201" y="48980"/>
            <a:ext cx="37837" cy="6826086"/>
          </a:xfrm>
          <a:prstGeom prst="line">
            <a:avLst/>
          </a:prstGeom>
          <a:ln w="57150" cmpd="dbl">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9497"/>
            <a:ext cx="3908499" cy="4726524"/>
          </a:xfrm>
          <a:prstGeom prst="rect">
            <a:avLst/>
          </a:prstGeom>
        </p:spPr>
      </p:pic>
      <p:sp>
        <p:nvSpPr>
          <p:cNvPr id="11" name="Pentagon 10"/>
          <p:cNvSpPr/>
          <p:nvPr/>
        </p:nvSpPr>
        <p:spPr>
          <a:xfrm rot="10800000">
            <a:off x="3151086" y="28136"/>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333127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5"/>
          <p:cNvSpPr txBox="1">
            <a:spLocks noGrp="1"/>
          </p:cNvSpPr>
          <p:nvPr>
            <p:ph type="body" idx="1"/>
          </p:nvPr>
        </p:nvSpPr>
        <p:spPr>
          <a:xfrm>
            <a:off x="2152650" y="437233"/>
            <a:ext cx="7886700" cy="5883205"/>
          </a:xfrm>
          <a:prstGeom prst="rect">
            <a:avLst/>
          </a:prstGeom>
          <a:noFill/>
          <a:ln>
            <a:noFill/>
          </a:ln>
        </p:spPr>
        <p:txBody>
          <a:bodyPr spcFirstLastPara="1" vert="horz" wrap="square" lIns="68575" tIns="34275" rIns="68575" bIns="34275" rtlCol="0" anchor="t" anchorCtr="0">
            <a:normAutofit/>
          </a:bodyPr>
          <a:lstStyle/>
          <a:p>
            <a:pPr marL="0" indent="0">
              <a:lnSpc>
                <a:spcPct val="90000"/>
              </a:lnSpc>
              <a:spcBef>
                <a:spcPts val="0"/>
              </a:spcBef>
              <a:spcAft>
                <a:spcPts val="0"/>
              </a:spcAft>
              <a:buClr>
                <a:schemeClr val="dk1"/>
              </a:buClr>
              <a:buSzPts val="2100"/>
              <a:buNone/>
            </a:pPr>
            <a:endParaRPr dirty="0"/>
          </a:p>
          <a:p>
            <a:pPr marL="0" indent="0">
              <a:lnSpc>
                <a:spcPct val="110000"/>
              </a:lnSpc>
              <a:spcBef>
                <a:spcPts val="0"/>
              </a:spcBef>
              <a:buSzPts val="2100"/>
              <a:buNone/>
            </a:pPr>
            <a:r>
              <a:rPr lang="en-IN" dirty="0">
                <a:solidFill>
                  <a:schemeClr val="tx2"/>
                </a:solidFill>
              </a:rPr>
              <a:t>INTRODUCTION. </a:t>
            </a:r>
          </a:p>
          <a:p>
            <a:pPr marL="0" indent="0">
              <a:lnSpc>
                <a:spcPct val="110000"/>
              </a:lnSpc>
              <a:spcBef>
                <a:spcPts val="0"/>
              </a:spcBef>
              <a:spcAft>
                <a:spcPts val="0"/>
              </a:spcAft>
              <a:buClr>
                <a:schemeClr val="dk1"/>
              </a:buClr>
              <a:buSzPts val="2100"/>
              <a:buNone/>
            </a:pPr>
            <a:endParaRPr dirty="0"/>
          </a:p>
          <a:p>
            <a:pPr marL="0" indent="0">
              <a:lnSpc>
                <a:spcPct val="110000"/>
              </a:lnSpc>
              <a:spcBef>
                <a:spcPts val="0"/>
              </a:spcBef>
              <a:spcAft>
                <a:spcPts val="0"/>
              </a:spcAft>
              <a:buClr>
                <a:schemeClr val="dk1"/>
              </a:buClr>
              <a:buSzPts val="2100"/>
              <a:buNone/>
            </a:pPr>
            <a:endParaRPr dirty="0"/>
          </a:p>
        </p:txBody>
      </p:sp>
      <p:sp>
        <p:nvSpPr>
          <p:cNvPr id="112" name="Google Shape;112;p15"/>
          <p:cNvSpPr txBox="1">
            <a:spLocks noGrp="1"/>
          </p:cNvSpPr>
          <p:nvPr>
            <p:ph type="sldNum" idx="12"/>
          </p:nvPr>
        </p:nvSpPr>
        <p:spPr>
          <a:xfrm>
            <a:off x="10127226" y="6509941"/>
            <a:ext cx="540774" cy="365125"/>
          </a:xfrm>
          <a:prstGeom prst="rect">
            <a:avLst/>
          </a:prstGeom>
          <a:noFill/>
          <a:ln>
            <a:noFill/>
          </a:ln>
        </p:spPr>
        <p:txBody>
          <a:bodyPr spcFirstLastPara="1" vert="horz" wrap="square" lIns="68575" tIns="34275" rIns="68575" bIns="34275" rtlCol="0" anchor="ctr" anchorCtr="0">
            <a:noAutofit/>
          </a:bodyPr>
          <a:lstStyle/>
          <a:p>
            <a:fld id="{00000000-1234-1234-1234-123412341234}" type="slidenum">
              <a:rPr lang="en-IN" sz="1200" b="1">
                <a:solidFill>
                  <a:schemeClr val="dk1"/>
                </a:solidFill>
              </a:rPr>
              <a:pPr/>
              <a:t>16</a:t>
            </a:fld>
            <a:endParaRPr sz="1200" b="1">
              <a:solidFill>
                <a:schemeClr val="dk1"/>
              </a:solidFill>
            </a:endParaRPr>
          </a:p>
        </p:txBody>
      </p:sp>
      <p:pic>
        <p:nvPicPr>
          <p:cNvPr id="110" name="Google Shape;110;p15"/>
          <p:cNvPicPr preferRelativeResize="0"/>
          <p:nvPr/>
        </p:nvPicPr>
        <p:blipFill rotWithShape="1">
          <a:blip r:embed="rId3">
            <a:alphaModFix/>
          </a:blip>
          <a:srcRect/>
          <a:stretch/>
        </p:blipFill>
        <p:spPr>
          <a:xfrm>
            <a:off x="1631207" y="117037"/>
            <a:ext cx="724623" cy="1092460"/>
          </a:xfrm>
          <a:prstGeom prst="rect">
            <a:avLst/>
          </a:prstGeom>
          <a:noFill/>
          <a:ln>
            <a:noFill/>
          </a:ln>
        </p:spPr>
      </p:pic>
      <p:sp>
        <p:nvSpPr>
          <p:cNvPr id="7" name="Rectangle 6"/>
          <p:cNvSpPr/>
          <p:nvPr/>
        </p:nvSpPr>
        <p:spPr>
          <a:xfrm>
            <a:off x="1526314" y="25137"/>
            <a:ext cx="4132913" cy="6857999"/>
          </a:xfrm>
          <a:prstGeom prst="rect">
            <a:avLst/>
          </a:prstGeom>
          <a:solidFill>
            <a:schemeClr val="bg2">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tx1"/>
              </a:solidFill>
            </a:endParaRPr>
          </a:p>
        </p:txBody>
      </p:sp>
      <p:cxnSp>
        <p:nvCxnSpPr>
          <p:cNvPr id="24" name="Straight Connector 23"/>
          <p:cNvCxnSpPr/>
          <p:nvPr/>
        </p:nvCxnSpPr>
        <p:spPr>
          <a:xfrm>
            <a:off x="5728034" y="57050"/>
            <a:ext cx="37837" cy="6826086"/>
          </a:xfrm>
          <a:prstGeom prst="line">
            <a:avLst/>
          </a:prstGeom>
          <a:ln w="57150" cmpd="dbl">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661924" y="1190005"/>
            <a:ext cx="4136645" cy="5262979"/>
          </a:xfrm>
          <a:prstGeom prst="rect">
            <a:avLst/>
          </a:prstGeom>
        </p:spPr>
        <p:txBody>
          <a:bodyPr wrap="none">
            <a:spAutoFit/>
          </a:bodyPr>
          <a:lstStyle/>
          <a:p>
            <a:pPr marL="285750" indent="-285750">
              <a:buFont typeface="Wingdings" pitchFamily="2" charset="2"/>
              <a:buChar char="Ø"/>
            </a:pPr>
            <a:r>
              <a:rPr lang="en-IN" sz="2400" b="1" dirty="0"/>
              <a:t>It is readily available.</a:t>
            </a:r>
          </a:p>
          <a:p>
            <a:pPr marL="285750" indent="-285750">
              <a:buFont typeface="Wingdings" pitchFamily="2" charset="2"/>
              <a:buChar char="Ø"/>
            </a:pPr>
            <a:endParaRPr lang="en-IN" sz="2400" b="1" dirty="0"/>
          </a:p>
          <a:p>
            <a:pPr marL="285750" indent="-285750">
              <a:buFont typeface="Wingdings" pitchFamily="2" charset="2"/>
              <a:buChar char="Ø"/>
            </a:pPr>
            <a:r>
              <a:rPr lang="en-GB" sz="2400" b="1" dirty="0"/>
              <a:t>It doesn't produce harmful </a:t>
            </a:r>
          </a:p>
          <a:p>
            <a:r>
              <a:rPr lang="en-GB" sz="2400" b="1" dirty="0"/>
              <a:t>emissions.</a:t>
            </a:r>
          </a:p>
          <a:p>
            <a:endParaRPr lang="en-GB" sz="2400" b="1" dirty="0"/>
          </a:p>
          <a:p>
            <a:pPr marL="342900" indent="-342900">
              <a:buFont typeface="Wingdings" pitchFamily="2" charset="2"/>
              <a:buChar char="Ø"/>
            </a:pPr>
            <a:r>
              <a:rPr lang="en-GB" sz="2400" b="1" dirty="0"/>
              <a:t>It can be used as fuel </a:t>
            </a:r>
          </a:p>
          <a:p>
            <a:r>
              <a:rPr lang="en-GB" sz="2400" b="1" dirty="0"/>
              <a:t>In rockets.</a:t>
            </a:r>
          </a:p>
          <a:p>
            <a:endParaRPr lang="en-GB" sz="2400" b="1" dirty="0"/>
          </a:p>
          <a:p>
            <a:pPr marL="342900" indent="-342900">
              <a:buFont typeface="Wingdings" pitchFamily="2" charset="2"/>
              <a:buChar char="Ø"/>
            </a:pPr>
            <a:r>
              <a:rPr lang="en-GB" sz="2400" b="1" dirty="0"/>
              <a:t>It is fuel-efficient.</a:t>
            </a:r>
          </a:p>
          <a:p>
            <a:pPr marL="342900" indent="-342900">
              <a:buFont typeface="Wingdings" pitchFamily="2" charset="2"/>
              <a:buChar char="Ø"/>
            </a:pPr>
            <a:endParaRPr lang="en-GB" sz="2400" b="1" dirty="0"/>
          </a:p>
          <a:p>
            <a:pPr marL="342900" indent="-342900">
              <a:buFont typeface="Wingdings" pitchFamily="2" charset="2"/>
              <a:buChar char="Ø"/>
            </a:pPr>
            <a:r>
              <a:rPr lang="en-GB" sz="2400" b="1" dirty="0"/>
              <a:t>It is renewable.</a:t>
            </a:r>
          </a:p>
          <a:p>
            <a:endParaRPr lang="en-GB" sz="2400" b="1" dirty="0"/>
          </a:p>
          <a:p>
            <a:endParaRPr lang="en-IN" sz="2400" b="1" dirty="0"/>
          </a:p>
          <a:p>
            <a:pPr marL="285750" indent="-285750">
              <a:buFont typeface="Wingdings" pitchFamily="2" charset="2"/>
              <a:buChar char="Ø"/>
            </a:pPr>
            <a:endParaRPr lang="en-IN" sz="2400" b="1" dirty="0"/>
          </a:p>
        </p:txBody>
      </p:sp>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0016" y="1844824"/>
            <a:ext cx="3888432"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Pentagon 15"/>
          <p:cNvSpPr/>
          <p:nvPr/>
        </p:nvSpPr>
        <p:spPr>
          <a:xfrm rot="10800000">
            <a:off x="4678505" y="178635"/>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43842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5"/>
          <p:cNvSpPr txBox="1">
            <a:spLocks noGrp="1"/>
          </p:cNvSpPr>
          <p:nvPr>
            <p:ph type="body" idx="1"/>
          </p:nvPr>
        </p:nvSpPr>
        <p:spPr>
          <a:xfrm>
            <a:off x="2152650" y="437233"/>
            <a:ext cx="7886700" cy="5883205"/>
          </a:xfrm>
          <a:prstGeom prst="rect">
            <a:avLst/>
          </a:prstGeom>
          <a:noFill/>
          <a:ln>
            <a:noFill/>
          </a:ln>
        </p:spPr>
        <p:txBody>
          <a:bodyPr spcFirstLastPara="1" vert="horz" wrap="square" lIns="68575" tIns="34275" rIns="68575" bIns="34275" rtlCol="0" anchor="t" anchorCtr="0">
            <a:normAutofit/>
          </a:bodyPr>
          <a:lstStyle/>
          <a:p>
            <a:pPr marL="0" indent="0">
              <a:lnSpc>
                <a:spcPct val="90000"/>
              </a:lnSpc>
              <a:spcBef>
                <a:spcPts val="0"/>
              </a:spcBef>
              <a:spcAft>
                <a:spcPts val="0"/>
              </a:spcAft>
              <a:buClr>
                <a:schemeClr val="dk1"/>
              </a:buClr>
              <a:buSzPts val="2100"/>
              <a:buNone/>
            </a:pPr>
            <a:endParaRPr dirty="0"/>
          </a:p>
          <a:p>
            <a:pPr marL="0" indent="0">
              <a:lnSpc>
                <a:spcPct val="110000"/>
              </a:lnSpc>
              <a:spcBef>
                <a:spcPts val="0"/>
              </a:spcBef>
              <a:buSzPts val="2100"/>
              <a:buNone/>
            </a:pPr>
            <a:r>
              <a:rPr lang="en-IN" dirty="0">
                <a:solidFill>
                  <a:schemeClr val="tx2"/>
                </a:solidFill>
              </a:rPr>
              <a:t>INTRODUCTION. </a:t>
            </a:r>
          </a:p>
          <a:p>
            <a:pPr marL="0" indent="0">
              <a:lnSpc>
                <a:spcPct val="110000"/>
              </a:lnSpc>
              <a:spcBef>
                <a:spcPts val="0"/>
              </a:spcBef>
              <a:spcAft>
                <a:spcPts val="0"/>
              </a:spcAft>
              <a:buClr>
                <a:schemeClr val="dk1"/>
              </a:buClr>
              <a:buSzPts val="2100"/>
              <a:buNone/>
            </a:pPr>
            <a:endParaRPr dirty="0"/>
          </a:p>
          <a:p>
            <a:pPr marL="0" indent="0">
              <a:lnSpc>
                <a:spcPct val="110000"/>
              </a:lnSpc>
              <a:spcBef>
                <a:spcPts val="0"/>
              </a:spcBef>
              <a:spcAft>
                <a:spcPts val="0"/>
              </a:spcAft>
              <a:buClr>
                <a:schemeClr val="dk1"/>
              </a:buClr>
              <a:buSzPts val="2100"/>
              <a:buNone/>
            </a:pPr>
            <a:endParaRPr dirty="0"/>
          </a:p>
        </p:txBody>
      </p:sp>
      <p:sp>
        <p:nvSpPr>
          <p:cNvPr id="112" name="Google Shape;112;p15"/>
          <p:cNvSpPr txBox="1">
            <a:spLocks noGrp="1"/>
          </p:cNvSpPr>
          <p:nvPr>
            <p:ph type="sldNum" idx="12"/>
          </p:nvPr>
        </p:nvSpPr>
        <p:spPr>
          <a:xfrm>
            <a:off x="10127226" y="6509941"/>
            <a:ext cx="540774" cy="365125"/>
          </a:xfrm>
          <a:prstGeom prst="rect">
            <a:avLst/>
          </a:prstGeom>
          <a:noFill/>
          <a:ln>
            <a:noFill/>
          </a:ln>
        </p:spPr>
        <p:txBody>
          <a:bodyPr spcFirstLastPara="1" vert="horz" wrap="square" lIns="68575" tIns="34275" rIns="68575" bIns="34275" rtlCol="0" anchor="ctr" anchorCtr="0">
            <a:noAutofit/>
          </a:bodyPr>
          <a:lstStyle/>
          <a:p>
            <a:fld id="{00000000-1234-1234-1234-123412341234}" type="slidenum">
              <a:rPr lang="en-IN" sz="1200" b="1">
                <a:solidFill>
                  <a:schemeClr val="dk1"/>
                </a:solidFill>
              </a:rPr>
              <a:pPr/>
              <a:t>17</a:t>
            </a:fld>
            <a:endParaRPr sz="1200" b="1">
              <a:solidFill>
                <a:schemeClr val="dk1"/>
              </a:solidFill>
            </a:endParaRPr>
          </a:p>
        </p:txBody>
      </p:sp>
      <p:pic>
        <p:nvPicPr>
          <p:cNvPr id="110" name="Google Shape;110;p15"/>
          <p:cNvPicPr preferRelativeResize="0"/>
          <p:nvPr/>
        </p:nvPicPr>
        <p:blipFill rotWithShape="1">
          <a:blip r:embed="rId3">
            <a:alphaModFix/>
          </a:blip>
          <a:srcRect/>
          <a:stretch/>
        </p:blipFill>
        <p:spPr>
          <a:xfrm>
            <a:off x="1631207" y="117037"/>
            <a:ext cx="724623" cy="1092460"/>
          </a:xfrm>
          <a:prstGeom prst="rect">
            <a:avLst/>
          </a:prstGeom>
          <a:noFill/>
          <a:ln>
            <a:noFill/>
          </a:ln>
        </p:spPr>
      </p:pic>
      <p:sp>
        <p:nvSpPr>
          <p:cNvPr id="7" name="Rectangle 6"/>
          <p:cNvSpPr/>
          <p:nvPr/>
        </p:nvSpPr>
        <p:spPr>
          <a:xfrm>
            <a:off x="-72940" y="17067"/>
            <a:ext cx="4552661" cy="6857999"/>
          </a:xfrm>
          <a:prstGeom prst="rect">
            <a:avLst/>
          </a:prstGeom>
          <a:gradFill>
            <a:gsLst>
              <a:gs pos="100000">
                <a:schemeClr val="accent1">
                  <a:tint val="44500"/>
                  <a:satMod val="160000"/>
                </a:schemeClr>
              </a:gs>
              <a:gs pos="100000">
                <a:schemeClr val="accent1">
                  <a:tint val="23500"/>
                  <a:satMod val="160000"/>
                </a:schemeClr>
              </a:gs>
            </a:gsLst>
            <a:lin ang="5400000" scaled="0"/>
          </a:gra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4895254" y="1998370"/>
            <a:ext cx="6421053" cy="2585323"/>
          </a:xfrm>
          <a:prstGeom prst="rect">
            <a:avLst/>
          </a:prstGeom>
          <a:noFill/>
        </p:spPr>
        <p:txBody>
          <a:bodyPr wrap="none" lIns="91440" tIns="45720" rIns="91440" bIns="45720">
            <a:spAutoFit/>
          </a:bodyPr>
          <a:lstStyle/>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DISADVANTAGES</a:t>
            </a:r>
          </a:p>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 OF </a:t>
            </a:r>
          </a:p>
          <a:p>
            <a:pPr algn="ctr"/>
            <a:r>
              <a:rPr lang="en-US" sz="5400" b="1" dirty="0">
                <a:ln w="17780" cmpd="sng">
                  <a:solidFill>
                    <a:schemeClr val="accent1">
                      <a:tint val="3000"/>
                    </a:schemeClr>
                  </a:solidFill>
                  <a:prstDash val="solid"/>
                  <a:miter lim="800000"/>
                </a:ln>
                <a:solidFill>
                  <a:schemeClr val="bg1"/>
                </a:solidFill>
                <a:effectLst>
                  <a:outerShdw blurRad="55000" dist="50800" dir="5400000" algn="tl">
                    <a:srgbClr val="000000">
                      <a:alpha val="33000"/>
                    </a:srgbClr>
                  </a:outerShdw>
                </a:effectLst>
              </a:rPr>
              <a:t>H2 FUEL CELLS</a:t>
            </a:r>
          </a:p>
        </p:txBody>
      </p:sp>
      <p:cxnSp>
        <p:nvCxnSpPr>
          <p:cNvPr id="24" name="Straight Connector 23"/>
          <p:cNvCxnSpPr/>
          <p:nvPr/>
        </p:nvCxnSpPr>
        <p:spPr>
          <a:xfrm>
            <a:off x="4581420" y="0"/>
            <a:ext cx="37837" cy="6826086"/>
          </a:xfrm>
          <a:prstGeom prst="line">
            <a:avLst/>
          </a:prstGeom>
          <a:ln w="57150" cmpd="dbl">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8" y="1326534"/>
            <a:ext cx="3908499" cy="4726524"/>
          </a:xfrm>
          <a:prstGeom prst="rect">
            <a:avLst/>
          </a:prstGeom>
        </p:spPr>
      </p:pic>
      <p:sp>
        <p:nvSpPr>
          <p:cNvPr id="2" name="Pentagon 1"/>
          <p:cNvSpPr/>
          <p:nvPr/>
        </p:nvSpPr>
        <p:spPr>
          <a:xfrm rot="10800000">
            <a:off x="3501313" y="69332"/>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130760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5"/>
          <p:cNvSpPr txBox="1">
            <a:spLocks noGrp="1"/>
          </p:cNvSpPr>
          <p:nvPr>
            <p:ph type="body" idx="1"/>
          </p:nvPr>
        </p:nvSpPr>
        <p:spPr>
          <a:xfrm>
            <a:off x="2152650" y="437233"/>
            <a:ext cx="7886700" cy="5883205"/>
          </a:xfrm>
          <a:prstGeom prst="rect">
            <a:avLst/>
          </a:prstGeom>
          <a:noFill/>
          <a:ln>
            <a:noFill/>
          </a:ln>
        </p:spPr>
        <p:txBody>
          <a:bodyPr spcFirstLastPara="1" vert="horz" wrap="square" lIns="68575" tIns="34275" rIns="68575" bIns="34275" rtlCol="0" anchor="t" anchorCtr="0">
            <a:normAutofit/>
          </a:bodyPr>
          <a:lstStyle/>
          <a:p>
            <a:pPr marL="0" indent="0">
              <a:lnSpc>
                <a:spcPct val="90000"/>
              </a:lnSpc>
              <a:spcBef>
                <a:spcPts val="0"/>
              </a:spcBef>
              <a:spcAft>
                <a:spcPts val="0"/>
              </a:spcAft>
              <a:buClr>
                <a:schemeClr val="dk1"/>
              </a:buClr>
              <a:buSzPts val="2100"/>
              <a:buNone/>
            </a:pPr>
            <a:endParaRPr dirty="0"/>
          </a:p>
          <a:p>
            <a:pPr marL="0" indent="0">
              <a:lnSpc>
                <a:spcPct val="110000"/>
              </a:lnSpc>
              <a:spcBef>
                <a:spcPts val="0"/>
              </a:spcBef>
              <a:buSzPts val="2100"/>
              <a:buNone/>
            </a:pPr>
            <a:r>
              <a:rPr lang="en-IN" dirty="0">
                <a:solidFill>
                  <a:schemeClr val="tx2"/>
                </a:solidFill>
              </a:rPr>
              <a:t>INTRODUCTION. </a:t>
            </a:r>
            <a:r>
              <a:rPr lang="en-GB" b="1" dirty="0">
                <a:solidFill>
                  <a:schemeClr val="tx1"/>
                </a:solidFill>
              </a:rPr>
              <a:t>It i</a:t>
            </a:r>
            <a:endParaRPr lang="en-IN" dirty="0">
              <a:solidFill>
                <a:schemeClr val="tx2"/>
              </a:solidFill>
            </a:endParaRPr>
          </a:p>
          <a:p>
            <a:pPr marL="0" indent="0">
              <a:lnSpc>
                <a:spcPct val="110000"/>
              </a:lnSpc>
              <a:spcBef>
                <a:spcPts val="0"/>
              </a:spcBef>
              <a:spcAft>
                <a:spcPts val="0"/>
              </a:spcAft>
              <a:buClr>
                <a:schemeClr val="dk1"/>
              </a:buClr>
              <a:buSzPts val="2100"/>
              <a:buNone/>
            </a:pPr>
            <a:endParaRPr dirty="0"/>
          </a:p>
          <a:p>
            <a:pPr marL="0" indent="0">
              <a:lnSpc>
                <a:spcPct val="110000"/>
              </a:lnSpc>
              <a:spcBef>
                <a:spcPts val="0"/>
              </a:spcBef>
              <a:spcAft>
                <a:spcPts val="0"/>
              </a:spcAft>
              <a:buClr>
                <a:schemeClr val="dk1"/>
              </a:buClr>
              <a:buSzPts val="2100"/>
              <a:buNone/>
            </a:pPr>
            <a:endParaRPr dirty="0"/>
          </a:p>
        </p:txBody>
      </p:sp>
      <p:sp>
        <p:nvSpPr>
          <p:cNvPr id="112" name="Google Shape;112;p15"/>
          <p:cNvSpPr txBox="1">
            <a:spLocks noGrp="1"/>
          </p:cNvSpPr>
          <p:nvPr>
            <p:ph type="sldNum" idx="12"/>
          </p:nvPr>
        </p:nvSpPr>
        <p:spPr>
          <a:xfrm>
            <a:off x="10127226" y="6509941"/>
            <a:ext cx="540774" cy="365125"/>
          </a:xfrm>
          <a:prstGeom prst="rect">
            <a:avLst/>
          </a:prstGeom>
          <a:noFill/>
          <a:ln>
            <a:noFill/>
          </a:ln>
        </p:spPr>
        <p:txBody>
          <a:bodyPr spcFirstLastPara="1" vert="horz" wrap="square" lIns="68575" tIns="34275" rIns="68575" bIns="34275" rtlCol="0" anchor="ctr" anchorCtr="0">
            <a:noAutofit/>
          </a:bodyPr>
          <a:lstStyle/>
          <a:p>
            <a:fld id="{00000000-1234-1234-1234-123412341234}" type="slidenum">
              <a:rPr lang="en-IN" sz="1200" b="1">
                <a:solidFill>
                  <a:schemeClr val="dk1"/>
                </a:solidFill>
              </a:rPr>
              <a:pPr/>
              <a:t>18</a:t>
            </a:fld>
            <a:endParaRPr sz="1200" b="1">
              <a:solidFill>
                <a:schemeClr val="dk1"/>
              </a:solidFill>
            </a:endParaRPr>
          </a:p>
        </p:txBody>
      </p:sp>
      <p:pic>
        <p:nvPicPr>
          <p:cNvPr id="110" name="Google Shape;110;p15"/>
          <p:cNvPicPr preferRelativeResize="0"/>
          <p:nvPr/>
        </p:nvPicPr>
        <p:blipFill rotWithShape="1">
          <a:blip r:embed="rId3">
            <a:alphaModFix/>
          </a:blip>
          <a:srcRect/>
          <a:stretch/>
        </p:blipFill>
        <p:spPr>
          <a:xfrm>
            <a:off x="1631207" y="117037"/>
            <a:ext cx="724623" cy="1092460"/>
          </a:xfrm>
          <a:prstGeom prst="rect">
            <a:avLst/>
          </a:prstGeom>
          <a:noFill/>
          <a:ln>
            <a:noFill/>
          </a:ln>
        </p:spPr>
      </p:pic>
      <p:sp>
        <p:nvSpPr>
          <p:cNvPr id="7" name="Rectangle 6"/>
          <p:cNvSpPr/>
          <p:nvPr/>
        </p:nvSpPr>
        <p:spPr>
          <a:xfrm>
            <a:off x="28687" y="1"/>
            <a:ext cx="4792453" cy="6857999"/>
          </a:xfrm>
          <a:prstGeom prst="rect">
            <a:avLst/>
          </a:prstGeom>
          <a:gradFill>
            <a:gsLst>
              <a:gs pos="0">
                <a:srgbClr val="FFEFD1"/>
              </a:gs>
              <a:gs pos="64999">
                <a:srgbClr val="F0EBD5"/>
              </a:gs>
              <a:gs pos="100000">
                <a:srgbClr val="D1C39F"/>
              </a:gs>
            </a:gsLst>
            <a:lin ang="5400000" scaled="0"/>
          </a:gra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GB" sz="2400" b="1" dirty="0">
                <a:solidFill>
                  <a:schemeClr val="tx1"/>
                </a:solidFill>
              </a:rPr>
              <a:t>.</a:t>
            </a:r>
            <a:endParaRPr lang="en-IN" sz="2400" b="1" dirty="0">
              <a:solidFill>
                <a:schemeClr val="tx1"/>
              </a:solidFill>
            </a:endParaRPr>
          </a:p>
        </p:txBody>
      </p:sp>
      <p:cxnSp>
        <p:nvCxnSpPr>
          <p:cNvPr id="24" name="Straight Connector 23"/>
          <p:cNvCxnSpPr/>
          <p:nvPr/>
        </p:nvCxnSpPr>
        <p:spPr>
          <a:xfrm>
            <a:off x="4929862" y="15957"/>
            <a:ext cx="37837" cy="6826086"/>
          </a:xfrm>
          <a:prstGeom prst="line">
            <a:avLst/>
          </a:prstGeom>
          <a:ln w="57150" cmpd="dbl">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31377" y="1646729"/>
            <a:ext cx="2999660" cy="3416320"/>
          </a:xfrm>
          <a:prstGeom prst="rect">
            <a:avLst/>
          </a:prstGeom>
        </p:spPr>
        <p:txBody>
          <a:bodyPr wrap="square">
            <a:spAutoFit/>
          </a:bodyPr>
          <a:lstStyle/>
          <a:p>
            <a:pPr marL="285750" indent="-285750">
              <a:buFont typeface="Wingdings" pitchFamily="2" charset="2"/>
              <a:buChar char="ü"/>
            </a:pPr>
            <a:r>
              <a:rPr lang="en-GB" b="1" dirty="0">
                <a:solidFill>
                  <a:schemeClr val="bg1"/>
                </a:solidFill>
              </a:rPr>
              <a:t>It is difficult to store.</a:t>
            </a:r>
          </a:p>
          <a:p>
            <a:pPr marL="285750" indent="-285750">
              <a:buFont typeface="Wingdings" pitchFamily="2" charset="2"/>
              <a:buChar char="ü"/>
            </a:pPr>
            <a:endParaRPr lang="en-GB" b="1" dirty="0">
              <a:solidFill>
                <a:schemeClr val="bg1"/>
              </a:solidFill>
            </a:endParaRPr>
          </a:p>
          <a:p>
            <a:pPr marL="285750" indent="-285750">
              <a:buFont typeface="Wingdings" pitchFamily="2" charset="2"/>
              <a:buChar char="ü"/>
            </a:pPr>
            <a:r>
              <a:rPr lang="en-IN" b="1" dirty="0">
                <a:solidFill>
                  <a:schemeClr val="bg1"/>
                </a:solidFill>
              </a:rPr>
              <a:t>It is expensive.</a:t>
            </a:r>
          </a:p>
          <a:p>
            <a:pPr marL="285750" indent="-285750">
              <a:buFont typeface="Wingdings" pitchFamily="2" charset="2"/>
              <a:buChar char="ü"/>
            </a:pPr>
            <a:endParaRPr lang="en-IN" b="1" dirty="0">
              <a:solidFill>
                <a:schemeClr val="bg1"/>
              </a:solidFill>
            </a:endParaRPr>
          </a:p>
          <a:p>
            <a:pPr marL="285750" indent="-285750">
              <a:buFont typeface="Wingdings" pitchFamily="2" charset="2"/>
              <a:buChar char="ü"/>
            </a:pPr>
            <a:r>
              <a:rPr lang="en-GB" b="1" dirty="0">
                <a:solidFill>
                  <a:schemeClr val="bg1"/>
                </a:solidFill>
              </a:rPr>
              <a:t>It is not easy to replace the existing infrastructure.</a:t>
            </a:r>
          </a:p>
          <a:p>
            <a:pPr marL="285750" indent="-285750">
              <a:buFont typeface="Wingdings" pitchFamily="2" charset="2"/>
              <a:buChar char="ü"/>
            </a:pPr>
            <a:endParaRPr lang="en-GB" b="1" dirty="0">
              <a:solidFill>
                <a:schemeClr val="bg1"/>
              </a:solidFill>
            </a:endParaRPr>
          </a:p>
          <a:p>
            <a:pPr marL="285750" indent="-285750">
              <a:buFont typeface="Wingdings" pitchFamily="2" charset="2"/>
              <a:buChar char="ü"/>
            </a:pPr>
            <a:r>
              <a:rPr lang="en-GB" b="1" dirty="0">
                <a:solidFill>
                  <a:schemeClr val="bg1"/>
                </a:solidFill>
              </a:rPr>
              <a:t>Fossil fuels are often used to produce it.</a:t>
            </a:r>
          </a:p>
          <a:p>
            <a:pPr marL="285750" indent="-285750">
              <a:buFont typeface="Wingdings" pitchFamily="2" charset="2"/>
              <a:buChar char="ü"/>
            </a:pPr>
            <a:endParaRPr lang="en-GB" b="1" dirty="0">
              <a:solidFill>
                <a:schemeClr val="bg1"/>
              </a:solidFill>
            </a:endParaRPr>
          </a:p>
          <a:p>
            <a:pPr marL="285750" indent="-285750">
              <a:buFont typeface="Wingdings" pitchFamily="2" charset="2"/>
              <a:buChar char="ü"/>
            </a:pPr>
            <a:r>
              <a:rPr lang="en-IN" b="1" dirty="0">
                <a:solidFill>
                  <a:schemeClr val="bg1"/>
                </a:solidFill>
              </a:rPr>
              <a:t>It is highly flammable.</a:t>
            </a:r>
          </a:p>
        </p:txBody>
      </p:sp>
      <p:sp>
        <p:nvSpPr>
          <p:cNvPr id="4" name="Pentagon 3"/>
          <p:cNvSpPr/>
          <p:nvPr/>
        </p:nvSpPr>
        <p:spPr>
          <a:xfrm rot="10800000">
            <a:off x="3842732" y="34819"/>
            <a:ext cx="97840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D321D07-653D-4D65-9123-F2FECFD66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583" y="1226185"/>
            <a:ext cx="6457950" cy="4305300"/>
          </a:xfrm>
          <a:prstGeom prst="rect">
            <a:avLst/>
          </a:prstGeom>
        </p:spPr>
      </p:pic>
    </p:spTree>
    <p:extLst>
      <p:ext uri="{BB962C8B-B14F-4D97-AF65-F5344CB8AC3E}">
        <p14:creationId xmlns:p14="http://schemas.microsoft.com/office/powerpoint/2010/main" val="142035093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drogen Production For Future&#10;Photo-&#10;electrochemical&#10;Algal Production&#10;Solar powered&#10;Electrolysis&#10; ">
            <a:extLst>
              <a:ext uri="{FF2B5EF4-FFF2-40B4-BE49-F238E27FC236}">
                <a16:creationId xmlns:a16="http://schemas.microsoft.com/office/drawing/2014/main" id="{9E3562CB-ED14-4C80-8E0F-EA568179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1" y="0"/>
            <a:ext cx="4796730" cy="4075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pt on hydrogen fuel cell">
            <a:extLst>
              <a:ext uri="{FF2B5EF4-FFF2-40B4-BE49-F238E27FC236}">
                <a16:creationId xmlns:a16="http://schemas.microsoft.com/office/drawing/2014/main" id="{3149D1FA-7665-4F51-A694-AB5EEA6E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320" y="0"/>
            <a:ext cx="5143680" cy="4075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Ppt on hydrogen fuel cell">
            <a:extLst>
              <a:ext uri="{FF2B5EF4-FFF2-40B4-BE49-F238E27FC236}">
                <a16:creationId xmlns:a16="http://schemas.microsoft.com/office/drawing/2014/main" id="{1FFD2277-E6C3-499F-82C6-441C1A45E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040" y="3368006"/>
            <a:ext cx="4907558" cy="34899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FB8E263-341F-4BE6-A6AC-C21BE0D96DD1}"/>
                  </a:ext>
                </a:extLst>
              </p14:cNvPr>
              <p14:cNvContentPartPr/>
              <p14:nvPr/>
            </p14:nvContentPartPr>
            <p14:xfrm>
              <a:off x="601818" y="234056"/>
              <a:ext cx="2883600" cy="370800"/>
            </p14:xfrm>
          </p:contentPart>
        </mc:Choice>
        <mc:Fallback xmlns="">
          <p:pic>
            <p:nvPicPr>
              <p:cNvPr id="5" name="Ink 4">
                <a:extLst>
                  <a:ext uri="{FF2B5EF4-FFF2-40B4-BE49-F238E27FC236}">
                    <a16:creationId xmlns:a16="http://schemas.microsoft.com/office/drawing/2014/main" id="{1FB8E263-341F-4BE6-A6AC-C21BE0D96DD1}"/>
                  </a:ext>
                </a:extLst>
              </p:cNvPr>
              <p:cNvPicPr/>
              <p:nvPr/>
            </p:nvPicPr>
            <p:blipFill>
              <a:blip r:embed="rId6"/>
              <a:stretch>
                <a:fillRect/>
              </a:stretch>
            </p:blipFill>
            <p:spPr>
              <a:xfrm>
                <a:off x="538818" y="171056"/>
                <a:ext cx="300924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51F28A4-575E-4511-AA49-FD737F477FB1}"/>
                  </a:ext>
                </a:extLst>
              </p14:cNvPr>
              <p14:cNvContentPartPr/>
              <p14:nvPr/>
            </p14:nvContentPartPr>
            <p14:xfrm>
              <a:off x="8124738" y="377336"/>
              <a:ext cx="3333960" cy="230040"/>
            </p14:xfrm>
          </p:contentPart>
        </mc:Choice>
        <mc:Fallback xmlns="">
          <p:pic>
            <p:nvPicPr>
              <p:cNvPr id="6" name="Ink 5">
                <a:extLst>
                  <a:ext uri="{FF2B5EF4-FFF2-40B4-BE49-F238E27FC236}">
                    <a16:creationId xmlns:a16="http://schemas.microsoft.com/office/drawing/2014/main" id="{151F28A4-575E-4511-AA49-FD737F477FB1}"/>
                  </a:ext>
                </a:extLst>
              </p:cNvPr>
              <p:cNvPicPr/>
              <p:nvPr/>
            </p:nvPicPr>
            <p:blipFill>
              <a:blip r:embed="rId8"/>
              <a:stretch>
                <a:fillRect/>
              </a:stretch>
            </p:blipFill>
            <p:spPr>
              <a:xfrm>
                <a:off x="8061738" y="314696"/>
                <a:ext cx="3459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A1861A8-07F8-4953-A9B6-D7F15B029DE0}"/>
                  </a:ext>
                </a:extLst>
              </p14:cNvPr>
              <p14:cNvContentPartPr/>
              <p14:nvPr/>
            </p14:nvContentPartPr>
            <p14:xfrm>
              <a:off x="2248098" y="1559936"/>
              <a:ext cx="236160" cy="33840"/>
            </p14:xfrm>
          </p:contentPart>
        </mc:Choice>
        <mc:Fallback xmlns="">
          <p:pic>
            <p:nvPicPr>
              <p:cNvPr id="7" name="Ink 6">
                <a:extLst>
                  <a:ext uri="{FF2B5EF4-FFF2-40B4-BE49-F238E27FC236}">
                    <a16:creationId xmlns:a16="http://schemas.microsoft.com/office/drawing/2014/main" id="{DA1861A8-07F8-4953-A9B6-D7F15B029DE0}"/>
                  </a:ext>
                </a:extLst>
              </p:cNvPr>
              <p:cNvPicPr/>
              <p:nvPr/>
            </p:nvPicPr>
            <p:blipFill>
              <a:blip r:embed="rId10"/>
              <a:stretch>
                <a:fillRect/>
              </a:stretch>
            </p:blipFill>
            <p:spPr>
              <a:xfrm>
                <a:off x="2185458" y="1497296"/>
                <a:ext cx="361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DE53EF0-3C46-45A3-AD90-D60BC7AB6376}"/>
                  </a:ext>
                </a:extLst>
              </p14:cNvPr>
              <p14:cNvContentPartPr/>
              <p14:nvPr/>
            </p14:nvContentPartPr>
            <p14:xfrm>
              <a:off x="3607098" y="1189496"/>
              <a:ext cx="541800" cy="120240"/>
            </p14:xfrm>
          </p:contentPart>
        </mc:Choice>
        <mc:Fallback xmlns="">
          <p:pic>
            <p:nvPicPr>
              <p:cNvPr id="10" name="Ink 9">
                <a:extLst>
                  <a:ext uri="{FF2B5EF4-FFF2-40B4-BE49-F238E27FC236}">
                    <a16:creationId xmlns:a16="http://schemas.microsoft.com/office/drawing/2014/main" id="{6DE53EF0-3C46-45A3-AD90-D60BC7AB6376}"/>
                  </a:ext>
                </a:extLst>
              </p:cNvPr>
              <p:cNvPicPr/>
              <p:nvPr/>
            </p:nvPicPr>
            <p:blipFill>
              <a:blip r:embed="rId12"/>
              <a:stretch>
                <a:fillRect/>
              </a:stretch>
            </p:blipFill>
            <p:spPr>
              <a:xfrm>
                <a:off x="3544458" y="1126856"/>
                <a:ext cx="667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5F39F32-2941-46B5-864E-4E7FA0CFEA5F}"/>
                  </a:ext>
                </a:extLst>
              </p14:cNvPr>
              <p14:cNvContentPartPr/>
              <p14:nvPr/>
            </p14:nvContentPartPr>
            <p14:xfrm>
              <a:off x="1165578" y="100496"/>
              <a:ext cx="360" cy="360"/>
            </p14:xfrm>
          </p:contentPart>
        </mc:Choice>
        <mc:Fallback xmlns="">
          <p:pic>
            <p:nvPicPr>
              <p:cNvPr id="12" name="Ink 11">
                <a:extLst>
                  <a:ext uri="{FF2B5EF4-FFF2-40B4-BE49-F238E27FC236}">
                    <a16:creationId xmlns:a16="http://schemas.microsoft.com/office/drawing/2014/main" id="{95F39F32-2941-46B5-864E-4E7FA0CFEA5F}"/>
                  </a:ext>
                </a:extLst>
              </p:cNvPr>
              <p:cNvPicPr/>
              <p:nvPr/>
            </p:nvPicPr>
            <p:blipFill>
              <a:blip r:embed="rId14"/>
              <a:stretch>
                <a:fillRect/>
              </a:stretch>
            </p:blipFill>
            <p:spPr>
              <a:xfrm>
                <a:off x="1102938" y="3749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435D3B26-3167-4BCA-B9FD-B6F8D7EE18A8}"/>
                  </a:ext>
                </a:extLst>
              </p14:cNvPr>
              <p14:cNvContentPartPr/>
              <p14:nvPr/>
            </p14:nvContentPartPr>
            <p14:xfrm>
              <a:off x="1518018" y="419347"/>
              <a:ext cx="1800" cy="360"/>
            </p14:xfrm>
          </p:contentPart>
        </mc:Choice>
        <mc:Fallback xmlns="">
          <p:pic>
            <p:nvPicPr>
              <p:cNvPr id="13" name="Ink 12">
                <a:extLst>
                  <a:ext uri="{FF2B5EF4-FFF2-40B4-BE49-F238E27FC236}">
                    <a16:creationId xmlns:a16="http://schemas.microsoft.com/office/drawing/2014/main" id="{435D3B26-3167-4BCA-B9FD-B6F8D7EE18A8}"/>
                  </a:ext>
                </a:extLst>
              </p:cNvPr>
              <p:cNvPicPr/>
              <p:nvPr/>
            </p:nvPicPr>
            <p:blipFill>
              <a:blip r:embed="rId16"/>
              <a:stretch>
                <a:fillRect/>
              </a:stretch>
            </p:blipFill>
            <p:spPr>
              <a:xfrm>
                <a:off x="1455378" y="356347"/>
                <a:ext cx="127440" cy="126000"/>
              </a:xfrm>
              <a:prstGeom prst="rect">
                <a:avLst/>
              </a:prstGeom>
            </p:spPr>
          </p:pic>
        </mc:Fallback>
      </mc:AlternateContent>
      <p:sp>
        <p:nvSpPr>
          <p:cNvPr id="14" name="TextBox 13">
            <a:extLst>
              <a:ext uri="{FF2B5EF4-FFF2-40B4-BE49-F238E27FC236}">
                <a16:creationId xmlns:a16="http://schemas.microsoft.com/office/drawing/2014/main" id="{D3DF578B-A5F2-49AD-BC83-24E938C1247D}"/>
              </a:ext>
            </a:extLst>
          </p:cNvPr>
          <p:cNvSpPr txBox="1"/>
          <p:nvPr/>
        </p:nvSpPr>
        <p:spPr>
          <a:xfrm>
            <a:off x="1333153" y="161469"/>
            <a:ext cx="2436434" cy="400110"/>
          </a:xfrm>
          <a:prstGeom prst="rect">
            <a:avLst/>
          </a:prstGeom>
          <a:noFill/>
        </p:spPr>
        <p:txBody>
          <a:bodyPr wrap="square" rtlCol="0">
            <a:spAutoFit/>
          </a:bodyPr>
          <a:lstStyle/>
          <a:p>
            <a:r>
              <a:rPr lang="en-US" sz="2000" b="1" dirty="0">
                <a:solidFill>
                  <a:schemeClr val="bg1"/>
                </a:solidFill>
              </a:rPr>
              <a:t>Hydrogen-Today </a:t>
            </a:r>
            <a:endParaRPr lang="en-IN" sz="2000" b="1" dirty="0">
              <a:solidFill>
                <a:schemeClr val="bg1"/>
              </a:solidFill>
            </a:endParaRPr>
          </a:p>
        </p:txBody>
      </p:sp>
      <p:sp>
        <p:nvSpPr>
          <p:cNvPr id="15" name="TextBox 14">
            <a:extLst>
              <a:ext uri="{FF2B5EF4-FFF2-40B4-BE49-F238E27FC236}">
                <a16:creationId xmlns:a16="http://schemas.microsoft.com/office/drawing/2014/main" id="{ABE8B6F4-0106-4B9F-837A-A10A286860B5}"/>
              </a:ext>
            </a:extLst>
          </p:cNvPr>
          <p:cNvSpPr txBox="1"/>
          <p:nvPr/>
        </p:nvSpPr>
        <p:spPr>
          <a:xfrm>
            <a:off x="1800609" y="1422895"/>
            <a:ext cx="1174069" cy="370800"/>
          </a:xfrm>
          <a:prstGeom prst="rect">
            <a:avLst/>
          </a:prstGeom>
          <a:noFill/>
        </p:spPr>
        <p:txBody>
          <a:bodyPr wrap="square" rtlCol="0">
            <a:spAutoFit/>
          </a:bodyPr>
          <a:lstStyle/>
          <a:p>
            <a:r>
              <a:rPr lang="en-US" b="1" dirty="0">
                <a:solidFill>
                  <a:schemeClr val="bg1"/>
                </a:solidFill>
              </a:rPr>
              <a:t>     </a:t>
            </a:r>
            <a:r>
              <a:rPr lang="en-US" sz="1600" b="1" dirty="0">
                <a:solidFill>
                  <a:schemeClr val="bg1"/>
                </a:solidFill>
              </a:rPr>
              <a:t>Use</a:t>
            </a:r>
            <a:endParaRPr lang="en-IN" sz="1600" b="1" dirty="0">
              <a:solidFill>
                <a:schemeClr val="bg1"/>
              </a:solidFill>
            </a:endParaRPr>
          </a:p>
        </p:txBody>
      </p:sp>
      <p:grpSp>
        <p:nvGrpSpPr>
          <p:cNvPr id="21" name="Group 20">
            <a:extLst>
              <a:ext uri="{FF2B5EF4-FFF2-40B4-BE49-F238E27FC236}">
                <a16:creationId xmlns:a16="http://schemas.microsoft.com/office/drawing/2014/main" id="{CB65075F-8463-4E8D-A2D7-5024BA792C80}"/>
              </a:ext>
            </a:extLst>
          </p:cNvPr>
          <p:cNvGrpSpPr/>
          <p:nvPr/>
        </p:nvGrpSpPr>
        <p:grpSpPr>
          <a:xfrm>
            <a:off x="314898" y="1132507"/>
            <a:ext cx="1085040" cy="185760"/>
            <a:chOff x="314898" y="1132507"/>
            <a:chExt cx="1085040" cy="185760"/>
          </a:xfrm>
        </p:grpSpPr>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6D3CD545-0918-4E54-A58C-4E23D63DA0A1}"/>
                    </a:ext>
                  </a:extLst>
                </p14:cNvPr>
                <p14:cNvContentPartPr/>
                <p14:nvPr/>
              </p14:nvContentPartPr>
              <p14:xfrm>
                <a:off x="637458" y="1190827"/>
                <a:ext cx="360" cy="360"/>
              </p14:xfrm>
            </p:contentPart>
          </mc:Choice>
          <mc:Fallback xmlns="">
            <p:pic>
              <p:nvPicPr>
                <p:cNvPr id="16" name="Ink 15">
                  <a:extLst>
                    <a:ext uri="{FF2B5EF4-FFF2-40B4-BE49-F238E27FC236}">
                      <a16:creationId xmlns:a16="http://schemas.microsoft.com/office/drawing/2014/main" id="{6D3CD545-0918-4E54-A58C-4E23D63DA0A1}"/>
                    </a:ext>
                  </a:extLst>
                </p:cNvPr>
                <p:cNvPicPr/>
                <p:nvPr/>
              </p:nvPicPr>
              <p:blipFill>
                <a:blip r:embed="rId18"/>
                <a:stretch>
                  <a:fillRect/>
                </a:stretch>
              </p:blipFill>
              <p:spPr>
                <a:xfrm>
                  <a:off x="574458" y="11281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26F411FA-E782-4CA5-9BCA-E8EA164CD596}"/>
                    </a:ext>
                  </a:extLst>
                </p14:cNvPr>
                <p14:cNvContentPartPr/>
                <p14:nvPr/>
              </p14:nvContentPartPr>
              <p14:xfrm>
                <a:off x="503178" y="1208107"/>
                <a:ext cx="742680" cy="110160"/>
              </p14:xfrm>
            </p:contentPart>
          </mc:Choice>
          <mc:Fallback xmlns="">
            <p:pic>
              <p:nvPicPr>
                <p:cNvPr id="17" name="Ink 16">
                  <a:extLst>
                    <a:ext uri="{FF2B5EF4-FFF2-40B4-BE49-F238E27FC236}">
                      <a16:creationId xmlns:a16="http://schemas.microsoft.com/office/drawing/2014/main" id="{26F411FA-E782-4CA5-9BCA-E8EA164CD596}"/>
                    </a:ext>
                  </a:extLst>
                </p:cNvPr>
                <p:cNvPicPr/>
                <p:nvPr/>
              </p:nvPicPr>
              <p:blipFill>
                <a:blip r:embed="rId20"/>
                <a:stretch>
                  <a:fillRect/>
                </a:stretch>
              </p:blipFill>
              <p:spPr>
                <a:xfrm>
                  <a:off x="440178" y="1145107"/>
                  <a:ext cx="868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FF4610B-CBD6-4B44-9AFF-1EE4B75FD20A}"/>
                    </a:ext>
                  </a:extLst>
                </p14:cNvPr>
                <p14:cNvContentPartPr/>
                <p14:nvPr/>
              </p14:nvContentPartPr>
              <p14:xfrm>
                <a:off x="830418" y="1165987"/>
                <a:ext cx="569520" cy="25920"/>
              </p14:xfrm>
            </p:contentPart>
          </mc:Choice>
          <mc:Fallback xmlns="">
            <p:pic>
              <p:nvPicPr>
                <p:cNvPr id="18" name="Ink 17">
                  <a:extLst>
                    <a:ext uri="{FF2B5EF4-FFF2-40B4-BE49-F238E27FC236}">
                      <a16:creationId xmlns:a16="http://schemas.microsoft.com/office/drawing/2014/main" id="{4FF4610B-CBD6-4B44-9AFF-1EE4B75FD20A}"/>
                    </a:ext>
                  </a:extLst>
                </p:cNvPr>
                <p:cNvPicPr/>
                <p:nvPr/>
              </p:nvPicPr>
              <p:blipFill>
                <a:blip r:embed="rId22"/>
                <a:stretch>
                  <a:fillRect/>
                </a:stretch>
              </p:blipFill>
              <p:spPr>
                <a:xfrm>
                  <a:off x="767778" y="1103347"/>
                  <a:ext cx="695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23B59BC0-C393-4E04-9DBF-1BBAFB49D723}"/>
                    </a:ext>
                  </a:extLst>
                </p14:cNvPr>
                <p14:cNvContentPartPr/>
                <p14:nvPr/>
              </p14:nvContentPartPr>
              <p14:xfrm>
                <a:off x="314898" y="1132507"/>
                <a:ext cx="423360" cy="59400"/>
              </p14:xfrm>
            </p:contentPart>
          </mc:Choice>
          <mc:Fallback xmlns="">
            <p:pic>
              <p:nvPicPr>
                <p:cNvPr id="20" name="Ink 19">
                  <a:extLst>
                    <a:ext uri="{FF2B5EF4-FFF2-40B4-BE49-F238E27FC236}">
                      <a16:creationId xmlns:a16="http://schemas.microsoft.com/office/drawing/2014/main" id="{23B59BC0-C393-4E04-9DBF-1BBAFB49D723}"/>
                    </a:ext>
                  </a:extLst>
                </p:cNvPr>
                <p:cNvPicPr/>
                <p:nvPr/>
              </p:nvPicPr>
              <p:blipFill>
                <a:blip r:embed="rId24"/>
                <a:stretch>
                  <a:fillRect/>
                </a:stretch>
              </p:blipFill>
              <p:spPr>
                <a:xfrm>
                  <a:off x="252258" y="1069507"/>
                  <a:ext cx="549000" cy="185040"/>
                </a:xfrm>
                <a:prstGeom prst="rect">
                  <a:avLst/>
                </a:prstGeom>
              </p:spPr>
            </p:pic>
          </mc:Fallback>
        </mc:AlternateContent>
      </p:grpSp>
      <p:sp>
        <p:nvSpPr>
          <p:cNvPr id="23" name="TextBox 22">
            <a:extLst>
              <a:ext uri="{FF2B5EF4-FFF2-40B4-BE49-F238E27FC236}">
                <a16:creationId xmlns:a16="http://schemas.microsoft.com/office/drawing/2014/main" id="{3AD506AA-95BC-4198-90A0-0905BD88677A}"/>
              </a:ext>
            </a:extLst>
          </p:cNvPr>
          <p:cNvSpPr txBox="1"/>
          <p:nvPr/>
        </p:nvSpPr>
        <p:spPr>
          <a:xfrm>
            <a:off x="425206" y="1148990"/>
            <a:ext cx="1312566" cy="338554"/>
          </a:xfrm>
          <a:prstGeom prst="rect">
            <a:avLst/>
          </a:prstGeom>
          <a:noFill/>
        </p:spPr>
        <p:txBody>
          <a:bodyPr wrap="square" rtlCol="0">
            <a:spAutoFit/>
          </a:bodyPr>
          <a:lstStyle/>
          <a:p>
            <a:r>
              <a:rPr lang="en-US" sz="1600" b="1" dirty="0">
                <a:solidFill>
                  <a:schemeClr val="bg1"/>
                </a:solidFill>
              </a:rPr>
              <a:t>Production</a:t>
            </a:r>
            <a:endParaRPr lang="en-IN" sz="1600" b="1" dirty="0">
              <a:solidFill>
                <a:schemeClr val="bg1"/>
              </a:solidFill>
            </a:endParaRPr>
          </a:p>
        </p:txBody>
      </p:sp>
      <p:sp>
        <p:nvSpPr>
          <p:cNvPr id="25" name="TextBox 24">
            <a:extLst>
              <a:ext uri="{FF2B5EF4-FFF2-40B4-BE49-F238E27FC236}">
                <a16:creationId xmlns:a16="http://schemas.microsoft.com/office/drawing/2014/main" id="{8E3B4D8D-AE37-4A20-B4CC-99EF5FC657B5}"/>
              </a:ext>
            </a:extLst>
          </p:cNvPr>
          <p:cNvSpPr txBox="1"/>
          <p:nvPr/>
        </p:nvSpPr>
        <p:spPr>
          <a:xfrm>
            <a:off x="3426485" y="1121979"/>
            <a:ext cx="1521821" cy="338554"/>
          </a:xfrm>
          <a:prstGeom prst="rect">
            <a:avLst/>
          </a:prstGeom>
          <a:noFill/>
        </p:spPr>
        <p:txBody>
          <a:bodyPr wrap="square" rtlCol="0">
            <a:spAutoFit/>
          </a:bodyPr>
          <a:lstStyle/>
          <a:p>
            <a:r>
              <a:rPr lang="en-US" sz="1600" b="1" dirty="0">
                <a:solidFill>
                  <a:schemeClr val="bg1"/>
                </a:solidFill>
              </a:rPr>
              <a:t>Storage</a:t>
            </a:r>
            <a:endParaRPr lang="en-IN" sz="1600" b="1" dirty="0">
              <a:solidFill>
                <a:schemeClr val="bg1"/>
              </a:solidFill>
            </a:endParaRPr>
          </a:p>
        </p:txBody>
      </p:sp>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30884634-3EBC-4739-B599-154CBC79E15C}"/>
                  </a:ext>
                </a:extLst>
              </p14:cNvPr>
              <p14:cNvContentPartPr/>
              <p14:nvPr/>
            </p14:nvContentPartPr>
            <p14:xfrm>
              <a:off x="7132578" y="751987"/>
              <a:ext cx="1241640" cy="264600"/>
            </p14:xfrm>
          </p:contentPart>
        </mc:Choice>
        <mc:Fallback xmlns="">
          <p:pic>
            <p:nvPicPr>
              <p:cNvPr id="26" name="Ink 25">
                <a:extLst>
                  <a:ext uri="{FF2B5EF4-FFF2-40B4-BE49-F238E27FC236}">
                    <a16:creationId xmlns:a16="http://schemas.microsoft.com/office/drawing/2014/main" id="{30884634-3EBC-4739-B599-154CBC79E15C}"/>
                  </a:ext>
                </a:extLst>
              </p:cNvPr>
              <p:cNvPicPr/>
              <p:nvPr/>
            </p:nvPicPr>
            <p:blipFill>
              <a:blip r:embed="rId26"/>
              <a:stretch>
                <a:fillRect/>
              </a:stretch>
            </p:blipFill>
            <p:spPr>
              <a:xfrm>
                <a:off x="7069578" y="689347"/>
                <a:ext cx="136728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A3E4BC2-77CF-4F8D-8C44-F5F6C61070C0}"/>
                  </a:ext>
                </a:extLst>
              </p14:cNvPr>
              <p14:cNvContentPartPr/>
              <p14:nvPr/>
            </p14:nvContentPartPr>
            <p14:xfrm>
              <a:off x="10730778" y="821107"/>
              <a:ext cx="700200" cy="126720"/>
            </p14:xfrm>
          </p:contentPart>
        </mc:Choice>
        <mc:Fallback xmlns="">
          <p:pic>
            <p:nvPicPr>
              <p:cNvPr id="27" name="Ink 26">
                <a:extLst>
                  <a:ext uri="{FF2B5EF4-FFF2-40B4-BE49-F238E27FC236}">
                    <a16:creationId xmlns:a16="http://schemas.microsoft.com/office/drawing/2014/main" id="{5A3E4BC2-77CF-4F8D-8C44-F5F6C61070C0}"/>
                  </a:ext>
                </a:extLst>
              </p:cNvPr>
              <p:cNvPicPr/>
              <p:nvPr/>
            </p:nvPicPr>
            <p:blipFill>
              <a:blip r:embed="rId28"/>
              <a:stretch>
                <a:fillRect/>
              </a:stretch>
            </p:blipFill>
            <p:spPr>
              <a:xfrm>
                <a:off x="10667778" y="758467"/>
                <a:ext cx="825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6CCA2D0-2B70-4C68-90F9-20FB3785E2D5}"/>
                  </a:ext>
                </a:extLst>
              </p14:cNvPr>
              <p14:cNvContentPartPr/>
              <p14:nvPr/>
            </p14:nvContentPartPr>
            <p14:xfrm>
              <a:off x="9294738" y="1962667"/>
              <a:ext cx="399600" cy="127440"/>
            </p14:xfrm>
          </p:contentPart>
        </mc:Choice>
        <mc:Fallback xmlns="">
          <p:pic>
            <p:nvPicPr>
              <p:cNvPr id="28" name="Ink 27">
                <a:extLst>
                  <a:ext uri="{FF2B5EF4-FFF2-40B4-BE49-F238E27FC236}">
                    <a16:creationId xmlns:a16="http://schemas.microsoft.com/office/drawing/2014/main" id="{A6CCA2D0-2B70-4C68-90F9-20FB3785E2D5}"/>
                  </a:ext>
                </a:extLst>
              </p:cNvPr>
              <p:cNvPicPr/>
              <p:nvPr/>
            </p:nvPicPr>
            <p:blipFill>
              <a:blip r:embed="rId30"/>
              <a:stretch>
                <a:fillRect/>
              </a:stretch>
            </p:blipFill>
            <p:spPr>
              <a:xfrm>
                <a:off x="9232098" y="1899667"/>
                <a:ext cx="525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20C91575-AD62-4A7D-80E2-B42EE85459C5}"/>
                  </a:ext>
                </a:extLst>
              </p14:cNvPr>
              <p14:cNvContentPartPr/>
              <p14:nvPr/>
            </p14:nvContentPartPr>
            <p14:xfrm>
              <a:off x="8405538" y="3682747"/>
              <a:ext cx="2576880" cy="167400"/>
            </p14:xfrm>
          </p:contentPart>
        </mc:Choice>
        <mc:Fallback xmlns="">
          <p:pic>
            <p:nvPicPr>
              <p:cNvPr id="29" name="Ink 28">
                <a:extLst>
                  <a:ext uri="{FF2B5EF4-FFF2-40B4-BE49-F238E27FC236}">
                    <a16:creationId xmlns:a16="http://schemas.microsoft.com/office/drawing/2014/main" id="{20C91575-AD62-4A7D-80E2-B42EE85459C5}"/>
                  </a:ext>
                </a:extLst>
              </p:cNvPr>
              <p:cNvPicPr/>
              <p:nvPr/>
            </p:nvPicPr>
            <p:blipFill>
              <a:blip r:embed="rId32"/>
              <a:stretch>
                <a:fillRect/>
              </a:stretch>
            </p:blipFill>
            <p:spPr>
              <a:xfrm>
                <a:off x="8342538" y="3619747"/>
                <a:ext cx="27025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7AE7F332-9325-4AC7-93C0-487312478497}"/>
                  </a:ext>
                </a:extLst>
              </p14:cNvPr>
              <p14:cNvContentPartPr/>
              <p14:nvPr/>
            </p14:nvContentPartPr>
            <p14:xfrm>
              <a:off x="10972698" y="956467"/>
              <a:ext cx="5040" cy="360"/>
            </p14:xfrm>
          </p:contentPart>
        </mc:Choice>
        <mc:Fallback xmlns="">
          <p:pic>
            <p:nvPicPr>
              <p:cNvPr id="31" name="Ink 30">
                <a:extLst>
                  <a:ext uri="{FF2B5EF4-FFF2-40B4-BE49-F238E27FC236}">
                    <a16:creationId xmlns:a16="http://schemas.microsoft.com/office/drawing/2014/main" id="{7AE7F332-9325-4AC7-93C0-487312478497}"/>
                  </a:ext>
                </a:extLst>
              </p:cNvPr>
              <p:cNvPicPr/>
              <p:nvPr/>
            </p:nvPicPr>
            <p:blipFill>
              <a:blip r:embed="rId34"/>
              <a:stretch>
                <a:fillRect/>
              </a:stretch>
            </p:blipFill>
            <p:spPr>
              <a:xfrm>
                <a:off x="10909698" y="893467"/>
                <a:ext cx="130680" cy="126000"/>
              </a:xfrm>
              <a:prstGeom prst="rect">
                <a:avLst/>
              </a:prstGeom>
            </p:spPr>
          </p:pic>
        </mc:Fallback>
      </mc:AlternateContent>
      <p:sp>
        <p:nvSpPr>
          <p:cNvPr id="39" name="TextBox 38">
            <a:extLst>
              <a:ext uri="{FF2B5EF4-FFF2-40B4-BE49-F238E27FC236}">
                <a16:creationId xmlns:a16="http://schemas.microsoft.com/office/drawing/2014/main" id="{6E8C2DFD-F710-4688-B91D-34BA95558FEC}"/>
              </a:ext>
            </a:extLst>
          </p:cNvPr>
          <p:cNvSpPr txBox="1"/>
          <p:nvPr/>
        </p:nvSpPr>
        <p:spPr>
          <a:xfrm>
            <a:off x="10793631" y="947827"/>
            <a:ext cx="1521821" cy="338554"/>
          </a:xfrm>
          <a:prstGeom prst="rect">
            <a:avLst/>
          </a:prstGeom>
          <a:noFill/>
        </p:spPr>
        <p:txBody>
          <a:bodyPr wrap="square" rtlCol="0">
            <a:spAutoFit/>
          </a:bodyPr>
          <a:lstStyle/>
          <a:p>
            <a:r>
              <a:rPr lang="en-US" sz="1600" b="1" dirty="0">
                <a:solidFill>
                  <a:schemeClr val="bg1"/>
                </a:solidFill>
              </a:rPr>
              <a:t>Storage</a:t>
            </a:r>
            <a:endParaRPr lang="en-IN" sz="1600" b="1" dirty="0">
              <a:solidFill>
                <a:schemeClr val="bg1"/>
              </a:solidFill>
            </a:endParaRPr>
          </a:p>
        </p:txBody>
      </p:sp>
      <p:sp>
        <p:nvSpPr>
          <p:cNvPr id="40" name="TextBox 39">
            <a:extLst>
              <a:ext uri="{FF2B5EF4-FFF2-40B4-BE49-F238E27FC236}">
                <a16:creationId xmlns:a16="http://schemas.microsoft.com/office/drawing/2014/main" id="{E3F314D3-4D43-4285-84CD-14A9A61130DA}"/>
              </a:ext>
            </a:extLst>
          </p:cNvPr>
          <p:cNvSpPr txBox="1"/>
          <p:nvPr/>
        </p:nvSpPr>
        <p:spPr>
          <a:xfrm>
            <a:off x="7367719" y="991921"/>
            <a:ext cx="1312566" cy="338554"/>
          </a:xfrm>
          <a:prstGeom prst="rect">
            <a:avLst/>
          </a:prstGeom>
          <a:noFill/>
        </p:spPr>
        <p:txBody>
          <a:bodyPr wrap="square" rtlCol="0">
            <a:spAutoFit/>
          </a:bodyPr>
          <a:lstStyle/>
          <a:p>
            <a:r>
              <a:rPr lang="en-US" sz="1600" b="1" dirty="0">
                <a:solidFill>
                  <a:schemeClr val="bg1"/>
                </a:solidFill>
              </a:rPr>
              <a:t>Production</a:t>
            </a:r>
            <a:endParaRPr lang="en-IN" sz="1600" b="1" dirty="0">
              <a:solidFill>
                <a:schemeClr val="bg1"/>
              </a:solidFill>
            </a:endParaRPr>
          </a:p>
        </p:txBody>
      </p:sp>
      <p:sp>
        <p:nvSpPr>
          <p:cNvPr id="42" name="TextBox 41">
            <a:extLst>
              <a:ext uri="{FF2B5EF4-FFF2-40B4-BE49-F238E27FC236}">
                <a16:creationId xmlns:a16="http://schemas.microsoft.com/office/drawing/2014/main" id="{B079E452-1242-4094-BEFE-E7EA5C5D4BF4}"/>
              </a:ext>
            </a:extLst>
          </p:cNvPr>
          <p:cNvSpPr txBox="1"/>
          <p:nvPr/>
        </p:nvSpPr>
        <p:spPr>
          <a:xfrm>
            <a:off x="9033125" y="1904707"/>
            <a:ext cx="1174069" cy="370800"/>
          </a:xfrm>
          <a:prstGeom prst="rect">
            <a:avLst/>
          </a:prstGeom>
          <a:noFill/>
        </p:spPr>
        <p:txBody>
          <a:bodyPr wrap="square" rtlCol="0">
            <a:spAutoFit/>
          </a:bodyPr>
          <a:lstStyle/>
          <a:p>
            <a:r>
              <a:rPr lang="en-US" b="1" dirty="0">
                <a:solidFill>
                  <a:schemeClr val="bg1"/>
                </a:solidFill>
              </a:rPr>
              <a:t>     </a:t>
            </a:r>
            <a:r>
              <a:rPr lang="en-US" sz="1600" b="1" dirty="0">
                <a:solidFill>
                  <a:schemeClr val="bg1"/>
                </a:solidFill>
              </a:rPr>
              <a:t>Use</a:t>
            </a:r>
            <a:endParaRPr lang="en-IN" sz="1600" b="1" dirty="0">
              <a:solidFill>
                <a:schemeClr val="bg1"/>
              </a:solidFill>
            </a:endParaRPr>
          </a:p>
        </p:txBody>
      </p:sp>
      <p:sp>
        <p:nvSpPr>
          <p:cNvPr id="34" name="TextBox 33">
            <a:extLst>
              <a:ext uri="{FF2B5EF4-FFF2-40B4-BE49-F238E27FC236}">
                <a16:creationId xmlns:a16="http://schemas.microsoft.com/office/drawing/2014/main" id="{26470F2E-E6A6-4A66-A45F-09F4BA4EA04F}"/>
              </a:ext>
            </a:extLst>
          </p:cNvPr>
          <p:cNvSpPr txBox="1"/>
          <p:nvPr/>
        </p:nvSpPr>
        <p:spPr>
          <a:xfrm>
            <a:off x="7558481" y="234056"/>
            <a:ext cx="3872497" cy="400110"/>
          </a:xfrm>
          <a:prstGeom prst="rect">
            <a:avLst/>
          </a:prstGeom>
          <a:noFill/>
        </p:spPr>
        <p:txBody>
          <a:bodyPr wrap="square" rtlCol="0">
            <a:spAutoFit/>
          </a:bodyPr>
          <a:lstStyle/>
          <a:p>
            <a:r>
              <a:rPr lang="en-US" sz="2000" b="1" dirty="0">
                <a:solidFill>
                  <a:schemeClr val="bg1"/>
                </a:solidFill>
              </a:rPr>
              <a:t>           Hydrogen - Tomorrow</a:t>
            </a:r>
            <a:endParaRPr lang="en-IN" sz="2000" b="1" dirty="0">
              <a:solidFill>
                <a:schemeClr val="bg1"/>
              </a:solidFill>
            </a:endParaRPr>
          </a:p>
        </p:txBody>
      </p:sp>
    </p:spTree>
    <p:extLst>
      <p:ext uri="{BB962C8B-B14F-4D97-AF65-F5344CB8AC3E}">
        <p14:creationId xmlns:p14="http://schemas.microsoft.com/office/powerpoint/2010/main" val="80500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FB89-5C5D-4F68-A119-9A59547AB717}"/>
              </a:ext>
            </a:extLst>
          </p:cNvPr>
          <p:cNvSpPr>
            <a:spLocks noGrp="1"/>
          </p:cNvSpPr>
          <p:nvPr>
            <p:ph type="ctrTitle"/>
          </p:nvPr>
        </p:nvSpPr>
        <p:spPr>
          <a:xfrm>
            <a:off x="2813690" y="-8389"/>
            <a:ext cx="6564619" cy="838899"/>
          </a:xfrm>
          <a:ln w="12700">
            <a:noFill/>
          </a:ln>
          <a:scene3d>
            <a:camera prst="orthographicFront"/>
            <a:lightRig rig="threePt" dir="t"/>
          </a:scene3d>
          <a:sp3d>
            <a:bevelT w="152400" h="50800" prst="softRound"/>
          </a:sp3d>
        </p:spPr>
        <p:txBody>
          <a:bodyPr>
            <a:normAutofit fontScale="90000"/>
          </a:bodyPr>
          <a:lstStyle/>
          <a:p>
            <a:r>
              <a:rPr lang="en-US" dirty="0">
                <a:latin typeface="Berlin Sans FB Demi" panose="020E0802020502020306" pitchFamily="34" charset="0"/>
                <a:ea typeface="Artifakt Element Thin" panose="020B0203050000020004" pitchFamily="34" charset="0"/>
              </a:rPr>
              <a:t>Hydrogen Fuel Cells</a:t>
            </a:r>
            <a:endParaRPr lang="en-IN" dirty="0">
              <a:latin typeface="Berlin Sans FB Demi" panose="020E0802020502020306" pitchFamily="34" charset="0"/>
              <a:ea typeface="Artifakt Element Thin" panose="020B0203050000020004" pitchFamily="34" charset="0"/>
            </a:endParaRPr>
          </a:p>
        </p:txBody>
      </p:sp>
      <p:sp>
        <p:nvSpPr>
          <p:cNvPr id="3" name="Subtitle 2">
            <a:extLst>
              <a:ext uri="{FF2B5EF4-FFF2-40B4-BE49-F238E27FC236}">
                <a16:creationId xmlns:a16="http://schemas.microsoft.com/office/drawing/2014/main" id="{FF2808E1-300F-400E-82C4-9322AC96B4AA}"/>
              </a:ext>
            </a:extLst>
          </p:cNvPr>
          <p:cNvSpPr>
            <a:spLocks noGrp="1"/>
          </p:cNvSpPr>
          <p:nvPr>
            <p:ph type="subTitle" idx="1"/>
          </p:nvPr>
        </p:nvSpPr>
        <p:spPr>
          <a:xfrm>
            <a:off x="0" y="830510"/>
            <a:ext cx="12192000" cy="6027490"/>
          </a:xfrm>
        </p:spPr>
        <p:txBody>
          <a:bodyPr numCol="1"/>
          <a:lstStyle/>
          <a:p>
            <a:pPr algn="l"/>
            <a:endParaRPr lang="en-US" dirty="0"/>
          </a:p>
          <a:p>
            <a:pPr marL="342900" indent="-342900" algn="l">
              <a:buFont typeface="Wingdings" panose="05000000000000000000" pitchFamily="2" charset="2"/>
              <a:buChar char="Ø"/>
            </a:pPr>
            <a:r>
              <a:rPr lang="en-US" sz="1800" dirty="0"/>
              <a:t>Hydrogen Fuel cell was first discovered by German </a:t>
            </a:r>
          </a:p>
          <a:p>
            <a:pPr algn="l"/>
            <a:r>
              <a:rPr lang="en-US" sz="1800" dirty="0"/>
              <a:t>     Scientist </a:t>
            </a:r>
            <a:r>
              <a:rPr lang="en-US" sz="1800" b="1" dirty="0"/>
              <a:t>Christian Friedrich </a:t>
            </a:r>
            <a:r>
              <a:rPr lang="en-US" sz="1800" b="1" dirty="0" err="1"/>
              <a:t>Schoenbein</a:t>
            </a:r>
            <a:r>
              <a:rPr lang="en-US" sz="1800" b="1" dirty="0"/>
              <a:t> </a:t>
            </a:r>
            <a:r>
              <a:rPr lang="en-US" sz="1800" dirty="0"/>
              <a:t>in 1838.</a:t>
            </a:r>
          </a:p>
          <a:p>
            <a:pPr algn="l"/>
            <a:endParaRPr lang="en-US" dirty="0"/>
          </a:p>
          <a:p>
            <a:pPr marL="342900" indent="-342900" algn="l">
              <a:buFont typeface="Wingdings" panose="05000000000000000000" pitchFamily="2" charset="2"/>
              <a:buChar char="Ø"/>
            </a:pPr>
            <a:r>
              <a:rPr lang="en-US" sz="1800" dirty="0"/>
              <a:t>Hydrogen Fuel cell was first demonstrated by </a:t>
            </a:r>
          </a:p>
          <a:p>
            <a:pPr algn="l"/>
            <a:r>
              <a:rPr lang="en-US" sz="1800" dirty="0"/>
              <a:t>     Welsh Scientist </a:t>
            </a:r>
            <a:r>
              <a:rPr lang="en-US" sz="1800" b="1" dirty="0"/>
              <a:t>William Robert Grove </a:t>
            </a:r>
            <a:r>
              <a:rPr lang="en-US" sz="1800" dirty="0"/>
              <a:t>in 1839.</a:t>
            </a:r>
          </a:p>
          <a:p>
            <a:pPr algn="l"/>
            <a:endParaRPr lang="en-US" sz="1800" dirty="0"/>
          </a:p>
          <a:p>
            <a:pPr marL="342900" indent="-342900" algn="just">
              <a:buFont typeface="Wingdings" panose="05000000000000000000" pitchFamily="2" charset="2"/>
              <a:buChar char="q"/>
            </a:pPr>
            <a:r>
              <a:rPr lang="en-US" sz="2400" dirty="0"/>
              <a:t>    Hydrogen Energy </a:t>
            </a:r>
          </a:p>
          <a:p>
            <a:pPr marL="342900" indent="-342900" algn="l">
              <a:buSzPct val="150000"/>
              <a:buFont typeface="Calisto MT" panose="02040603050505030304" pitchFamily="18" charset="0"/>
              <a:buChar char="»"/>
            </a:pPr>
            <a:r>
              <a:rPr lang="en-US" sz="1800" dirty="0"/>
              <a:t>Hydrogen is the simplest and the most plentiful element in the universe.</a:t>
            </a:r>
          </a:p>
          <a:p>
            <a:pPr marL="342900" indent="-342900" algn="l">
              <a:buSzPct val="150000"/>
              <a:buFont typeface="Calisto MT" panose="02040603050505030304" pitchFamily="18" charset="0"/>
              <a:buChar char="»"/>
            </a:pPr>
            <a:r>
              <a:rPr lang="en-US" sz="1800" dirty="0"/>
              <a:t>It’s always combined with other elements.</a:t>
            </a:r>
          </a:p>
          <a:p>
            <a:pPr marL="342900" indent="-342900" algn="l">
              <a:buSzPct val="150000"/>
              <a:buFont typeface="Calisto MT" panose="02040603050505030304" pitchFamily="18" charset="0"/>
              <a:buChar char="»"/>
            </a:pPr>
            <a:r>
              <a:rPr lang="en-US" sz="1800" dirty="0"/>
              <a:t>Hydrogen is high in energy, yet an engine that burns pure hydrogen produces almost no pollution.</a:t>
            </a:r>
          </a:p>
          <a:p>
            <a:pPr marL="342900" indent="-342900" algn="l">
              <a:buSzPct val="150000"/>
              <a:buFont typeface="Calisto MT" panose="02040603050505030304" pitchFamily="18" charset="0"/>
              <a:buChar char="»"/>
            </a:pPr>
            <a:r>
              <a:rPr lang="en-US" sz="1800" dirty="0"/>
              <a:t>NASA has used liquid hydrogen since the1970s to propel the space shuttle and other rockets into orbit.</a:t>
            </a:r>
          </a:p>
        </p:txBody>
      </p:sp>
      <p:pic>
        <p:nvPicPr>
          <p:cNvPr id="5" name="Picture 4">
            <a:extLst>
              <a:ext uri="{FF2B5EF4-FFF2-40B4-BE49-F238E27FC236}">
                <a16:creationId xmlns:a16="http://schemas.microsoft.com/office/drawing/2014/main" id="{FFC96B0B-6701-442E-9096-301D12F0D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504" y="830510"/>
            <a:ext cx="1828799" cy="2190032"/>
          </a:xfrm>
          <a:prstGeom prst="rect">
            <a:avLst/>
          </a:prstGeom>
        </p:spPr>
      </p:pic>
      <p:sp>
        <p:nvSpPr>
          <p:cNvPr id="6" name="TextBox 5">
            <a:extLst>
              <a:ext uri="{FF2B5EF4-FFF2-40B4-BE49-F238E27FC236}">
                <a16:creationId xmlns:a16="http://schemas.microsoft.com/office/drawing/2014/main" id="{2CEA6A07-292D-482F-9DBC-F0F13EEC138A}"/>
              </a:ext>
            </a:extLst>
          </p:cNvPr>
          <p:cNvSpPr txBox="1"/>
          <p:nvPr/>
        </p:nvSpPr>
        <p:spPr>
          <a:xfrm>
            <a:off x="9521504" y="3028931"/>
            <a:ext cx="1828799" cy="338554"/>
          </a:xfrm>
          <a:prstGeom prst="rect">
            <a:avLst/>
          </a:prstGeom>
          <a:solidFill>
            <a:schemeClr val="bg1"/>
          </a:solidFill>
        </p:spPr>
        <p:txBody>
          <a:bodyPr wrap="square" rtlCol="0">
            <a:spAutoFit/>
          </a:bodyPr>
          <a:lstStyle/>
          <a:p>
            <a:r>
              <a:rPr lang="en-US" sz="1600" dirty="0"/>
              <a:t>   William Grove</a:t>
            </a:r>
            <a:endParaRPr lang="en-IN" sz="1600" dirty="0"/>
          </a:p>
        </p:txBody>
      </p:sp>
      <p:pic>
        <p:nvPicPr>
          <p:cNvPr id="8" name="Picture 7">
            <a:extLst>
              <a:ext uri="{FF2B5EF4-FFF2-40B4-BE49-F238E27FC236}">
                <a16:creationId xmlns:a16="http://schemas.microsoft.com/office/drawing/2014/main" id="{367498CF-EA7F-4A43-AF3D-2E86D65D3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959" y="830510"/>
            <a:ext cx="1945427" cy="2198421"/>
          </a:xfrm>
          <a:prstGeom prst="rect">
            <a:avLst/>
          </a:prstGeom>
        </p:spPr>
      </p:pic>
      <p:sp>
        <p:nvSpPr>
          <p:cNvPr id="9" name="TextBox 8">
            <a:extLst>
              <a:ext uri="{FF2B5EF4-FFF2-40B4-BE49-F238E27FC236}">
                <a16:creationId xmlns:a16="http://schemas.microsoft.com/office/drawing/2014/main" id="{E49650F5-5EB9-40FE-B97A-18F71C6CDAC0}"/>
              </a:ext>
            </a:extLst>
          </p:cNvPr>
          <p:cNvSpPr txBox="1"/>
          <p:nvPr/>
        </p:nvSpPr>
        <p:spPr>
          <a:xfrm>
            <a:off x="7055959" y="3028931"/>
            <a:ext cx="1945427" cy="307777"/>
          </a:xfrm>
          <a:prstGeom prst="rect">
            <a:avLst/>
          </a:prstGeom>
          <a:solidFill>
            <a:schemeClr val="bg1"/>
          </a:solidFill>
        </p:spPr>
        <p:txBody>
          <a:bodyPr wrap="square" rtlCol="0">
            <a:spAutoFit/>
          </a:bodyPr>
          <a:lstStyle/>
          <a:p>
            <a:r>
              <a:rPr lang="en-US" sz="1400" b="1" dirty="0"/>
              <a:t>Christian </a:t>
            </a:r>
            <a:r>
              <a:rPr lang="en-US" sz="1400" b="1" dirty="0" err="1"/>
              <a:t>Schoenbein</a:t>
            </a:r>
            <a:endParaRPr lang="en-IN" sz="1400" dirty="0"/>
          </a:p>
        </p:txBody>
      </p:sp>
    </p:spTree>
    <p:extLst>
      <p:ext uri="{BB962C8B-B14F-4D97-AF65-F5344CB8AC3E}">
        <p14:creationId xmlns:p14="http://schemas.microsoft.com/office/powerpoint/2010/main" val="171149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5673-B681-4524-9800-C57C0D66AF3B}"/>
              </a:ext>
            </a:extLst>
          </p:cNvPr>
          <p:cNvSpPr>
            <a:spLocks noGrp="1"/>
          </p:cNvSpPr>
          <p:nvPr>
            <p:ph type="title"/>
          </p:nvPr>
        </p:nvSpPr>
        <p:spPr>
          <a:xfrm>
            <a:off x="0" y="0"/>
            <a:ext cx="12192000" cy="1580050"/>
          </a:xfrm>
        </p:spPr>
        <p:txBody>
          <a:bodyPr/>
          <a:lstStyle/>
          <a:p>
            <a:endParaRPr lang="en-IN" dirty="0"/>
          </a:p>
        </p:txBody>
      </p:sp>
      <p:pic>
        <p:nvPicPr>
          <p:cNvPr id="5" name="Content Placeholder 4">
            <a:extLst>
              <a:ext uri="{FF2B5EF4-FFF2-40B4-BE49-F238E27FC236}">
                <a16:creationId xmlns:a16="http://schemas.microsoft.com/office/drawing/2014/main" id="{8A106066-317B-4DB8-A284-66A03BC5E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8" y="20584"/>
            <a:ext cx="12192000" cy="6858000"/>
          </a:xfrm>
        </p:spPr>
      </p:pic>
      <p:sp>
        <p:nvSpPr>
          <p:cNvPr id="6" name="TextBox 5">
            <a:extLst>
              <a:ext uri="{FF2B5EF4-FFF2-40B4-BE49-F238E27FC236}">
                <a16:creationId xmlns:a16="http://schemas.microsoft.com/office/drawing/2014/main" id="{A0800E01-E091-4351-AAA3-BD9CE7E58CF7}"/>
              </a:ext>
            </a:extLst>
          </p:cNvPr>
          <p:cNvSpPr txBox="1"/>
          <p:nvPr/>
        </p:nvSpPr>
        <p:spPr>
          <a:xfrm>
            <a:off x="3791824" y="20584"/>
            <a:ext cx="3221373" cy="769441"/>
          </a:xfrm>
          <a:prstGeom prst="rect">
            <a:avLst/>
          </a:prstGeom>
          <a:noFill/>
        </p:spPr>
        <p:txBody>
          <a:bodyPr wrap="square" rtlCol="0">
            <a:spAutoFit/>
          </a:bodyPr>
          <a:lstStyle/>
          <a:p>
            <a:r>
              <a:rPr lang="en-US" sz="4400" dirty="0">
                <a:solidFill>
                  <a:schemeClr val="bg1"/>
                </a:solidFill>
              </a:rPr>
              <a:t>  Conclusion </a:t>
            </a:r>
            <a:endParaRPr lang="en-IN" sz="4400" b="1" dirty="0">
              <a:solidFill>
                <a:schemeClr val="bg1"/>
              </a:solidFill>
            </a:endParaRPr>
          </a:p>
        </p:txBody>
      </p:sp>
      <p:sp>
        <p:nvSpPr>
          <p:cNvPr id="7" name="Rectangle: Beveled 6">
            <a:extLst>
              <a:ext uri="{FF2B5EF4-FFF2-40B4-BE49-F238E27FC236}">
                <a16:creationId xmlns:a16="http://schemas.microsoft.com/office/drawing/2014/main" id="{D5F34919-79F2-4004-83FE-89891955ADAF}"/>
              </a:ext>
            </a:extLst>
          </p:cNvPr>
          <p:cNvSpPr/>
          <p:nvPr/>
        </p:nvSpPr>
        <p:spPr>
          <a:xfrm>
            <a:off x="3791824" y="327170"/>
            <a:ext cx="234892" cy="218113"/>
          </a:xfrm>
          <a:prstGeom prst="bevel">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8" name="Rectangle: Beveled 7">
            <a:extLst>
              <a:ext uri="{FF2B5EF4-FFF2-40B4-BE49-F238E27FC236}">
                <a16:creationId xmlns:a16="http://schemas.microsoft.com/office/drawing/2014/main" id="{116B588F-1F7A-4EA0-8AC0-B83DAC5BEBD8}"/>
              </a:ext>
            </a:extLst>
          </p:cNvPr>
          <p:cNvSpPr/>
          <p:nvPr/>
        </p:nvSpPr>
        <p:spPr>
          <a:xfrm>
            <a:off x="7013197" y="327171"/>
            <a:ext cx="234892" cy="218113"/>
          </a:xfrm>
          <a:prstGeom prst="bevel">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01D1D203-AB53-4096-9BD2-D4D62E135923}"/>
              </a:ext>
            </a:extLst>
          </p:cNvPr>
          <p:cNvSpPr txBox="1"/>
          <p:nvPr/>
        </p:nvSpPr>
        <p:spPr>
          <a:xfrm>
            <a:off x="1245140" y="1269147"/>
            <a:ext cx="9455286" cy="3416320"/>
          </a:xfrm>
          <a:prstGeom prst="rect">
            <a:avLst/>
          </a:prstGeom>
          <a:gradFill>
            <a:gsLst>
              <a:gs pos="0">
                <a:schemeClr val="accent1">
                  <a:lumMod val="5000"/>
                  <a:lumOff val="95000"/>
                </a:schemeClr>
              </a:gs>
              <a:gs pos="90000">
                <a:schemeClr val="bg2">
                  <a:lumMod val="50000"/>
                  <a:lumOff val="50000"/>
                </a:schemeClr>
              </a:gs>
              <a:gs pos="55000">
                <a:schemeClr val="tx1">
                  <a:lumMod val="65000"/>
                </a:schemeClr>
              </a:gs>
            </a:gsLst>
            <a:lin ang="5400000" scaled="1"/>
          </a:gradFill>
        </p:spPr>
        <p:txBody>
          <a:bodyPr wrap="square" rtlCol="0">
            <a:spAutoFit/>
          </a:bodyPr>
          <a:lstStyle/>
          <a:p>
            <a:pPr marL="285750" indent="-285750">
              <a:buFont typeface="Arial" panose="020B0604020202020204" pitchFamily="34" charset="0"/>
              <a:buChar char="•"/>
            </a:pPr>
            <a:r>
              <a:rPr lang="en-US" sz="2400" dirty="0">
                <a:solidFill>
                  <a:schemeClr val="bg1"/>
                </a:solidFill>
              </a:rPr>
              <a:t>As discussed, Hydrogen is a fuel having a high heat value and benefits of being a green fuel. Also with increased focus by countries across the world in R&amp;D of extracting hydrogen, it is certain that Hydrogen would be the fuel of the future. </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Hydrogen storage is still the major issue of concern, and lot of work is still expected on this sector. Considering Indian economy, switching to hydrogen will surely decrease the oil imports of nation and dependency on other nations for energy resource supply.</a:t>
            </a:r>
            <a:endParaRPr lang="en-IN" sz="2400" dirty="0">
              <a:solidFill>
                <a:schemeClr val="bg1"/>
              </a:solidFill>
            </a:endParaRPr>
          </a:p>
        </p:txBody>
      </p:sp>
    </p:spTree>
    <p:extLst>
      <p:ext uri="{BB962C8B-B14F-4D97-AF65-F5344CB8AC3E}">
        <p14:creationId xmlns:p14="http://schemas.microsoft.com/office/powerpoint/2010/main" val="77241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4C83-634E-47D5-A492-249F0775E8FD}"/>
              </a:ext>
            </a:extLst>
          </p:cNvPr>
          <p:cNvSpPr>
            <a:spLocks noGrp="1"/>
          </p:cNvSpPr>
          <p:nvPr>
            <p:ph type="title"/>
          </p:nvPr>
        </p:nvSpPr>
        <p:spPr/>
        <p:txBody>
          <a:bodyPr/>
          <a:lstStyle/>
          <a:p>
            <a:endParaRPr lang="en-IN"/>
          </a:p>
        </p:txBody>
      </p:sp>
      <p:pic>
        <p:nvPicPr>
          <p:cNvPr id="15" name="Content Placeholder 14">
            <a:extLst>
              <a:ext uri="{FF2B5EF4-FFF2-40B4-BE49-F238E27FC236}">
                <a16:creationId xmlns:a16="http://schemas.microsoft.com/office/drawing/2014/main" id="{FFE2812A-3795-4A95-88DD-BD4F2BD91E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28639"/>
          </a:xfrm>
        </p:spPr>
      </p:pic>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D52340D7-6BF4-4959-B480-DFB02974A8E2}"/>
                  </a:ext>
                </a:extLst>
              </p14:cNvPr>
              <p14:cNvContentPartPr/>
              <p14:nvPr/>
            </p14:nvContentPartPr>
            <p14:xfrm>
              <a:off x="4110738" y="5799656"/>
              <a:ext cx="5447880" cy="735840"/>
            </p14:xfrm>
          </p:contentPart>
        </mc:Choice>
        <mc:Fallback>
          <p:pic>
            <p:nvPicPr>
              <p:cNvPr id="16" name="Ink 15">
                <a:extLst>
                  <a:ext uri="{FF2B5EF4-FFF2-40B4-BE49-F238E27FC236}">
                    <a16:creationId xmlns:a16="http://schemas.microsoft.com/office/drawing/2014/main" id="{D52340D7-6BF4-4959-B480-DFB02974A8E2}"/>
                  </a:ext>
                </a:extLst>
              </p:cNvPr>
              <p:cNvPicPr/>
              <p:nvPr/>
            </p:nvPicPr>
            <p:blipFill>
              <a:blip r:embed="rId4"/>
              <a:stretch>
                <a:fillRect/>
              </a:stretch>
            </p:blipFill>
            <p:spPr>
              <a:xfrm>
                <a:off x="4047738" y="5736656"/>
                <a:ext cx="5573520" cy="861480"/>
              </a:xfrm>
              <a:prstGeom prst="rect">
                <a:avLst/>
              </a:prstGeom>
            </p:spPr>
          </p:pic>
        </mc:Fallback>
      </mc:AlternateContent>
    </p:spTree>
    <p:extLst>
      <p:ext uri="{BB962C8B-B14F-4D97-AF65-F5344CB8AC3E}">
        <p14:creationId xmlns:p14="http://schemas.microsoft.com/office/powerpoint/2010/main" val="112300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C727-2452-4123-9ABF-791D9A7CA6DE}"/>
              </a:ext>
            </a:extLst>
          </p:cNvPr>
          <p:cNvSpPr>
            <a:spLocks noGrp="1"/>
          </p:cNvSpPr>
          <p:nvPr>
            <p:ph type="title"/>
          </p:nvPr>
        </p:nvSpPr>
        <p:spPr>
          <a:xfrm>
            <a:off x="0" y="0"/>
            <a:ext cx="12192000" cy="394283"/>
          </a:xfrm>
        </p:spPr>
        <p:txBody>
          <a:bodyPr>
            <a:normAutofit fontScale="90000"/>
          </a:bodyPr>
          <a:lstStyle/>
          <a:p>
            <a:pPr algn="l"/>
            <a:r>
              <a:rPr lang="en-US" sz="2400" dirty="0"/>
              <a:t>What is Fuel Cell ?</a:t>
            </a:r>
            <a:endParaRPr lang="en-IN" sz="2400" dirty="0"/>
          </a:p>
        </p:txBody>
      </p:sp>
      <p:sp>
        <p:nvSpPr>
          <p:cNvPr id="10" name="Content Placeholder 9">
            <a:extLst>
              <a:ext uri="{FF2B5EF4-FFF2-40B4-BE49-F238E27FC236}">
                <a16:creationId xmlns:a16="http://schemas.microsoft.com/office/drawing/2014/main" id="{BF1653BF-5CFC-43DB-9C28-DD8CFD426686}"/>
              </a:ext>
            </a:extLst>
          </p:cNvPr>
          <p:cNvSpPr txBox="1">
            <a:spLocks noGrp="1"/>
          </p:cNvSpPr>
          <p:nvPr>
            <p:ph idx="1"/>
          </p:nvPr>
        </p:nvSpPr>
        <p:spPr>
          <a:xfrm>
            <a:off x="0" y="578257"/>
            <a:ext cx="8548382" cy="2773067"/>
          </a:xfrm>
          <a:prstGeom prst="rect">
            <a:avLst/>
          </a:prstGeom>
          <a:noFill/>
        </p:spPr>
        <p:txBody>
          <a:bodyPr wrap="square" rtlCol="0">
            <a:spAutoFit/>
          </a:bodyPr>
          <a:lstStyle/>
          <a:p>
            <a:pPr marL="36900" indent="0">
              <a:buNone/>
            </a:pPr>
            <a:r>
              <a:rPr lang="en-US" dirty="0"/>
              <a:t>A Fuel Cell is an electrochemical device that combines hydrogen and oxygen to produce electricity, with water and heat as its by-product.</a:t>
            </a:r>
          </a:p>
          <a:p>
            <a:pPr marL="36900" indent="0">
              <a:buNone/>
            </a:pPr>
            <a:endParaRPr lang="en-IN" dirty="0"/>
          </a:p>
          <a:p>
            <a:pPr marL="36900" indent="0">
              <a:buNone/>
            </a:pPr>
            <a:r>
              <a:rPr lang="en-IN" dirty="0"/>
              <a:t>Overall reaction: </a:t>
            </a:r>
          </a:p>
          <a:p>
            <a:pPr marL="36900" indent="0">
              <a:buNone/>
            </a:pPr>
            <a:r>
              <a:rPr lang="en-IN" dirty="0"/>
              <a:t>oxidation of a fuel oxygen</a:t>
            </a:r>
          </a:p>
          <a:p>
            <a:pPr marL="36900" indent="0">
              <a:buNone/>
            </a:pPr>
            <a:r>
              <a:rPr lang="en-IN" dirty="0"/>
              <a:t> 2H2(g) + O2(g) → 2H₂O) </a:t>
            </a:r>
          </a:p>
          <a:p>
            <a:pPr marL="36900" indent="0">
              <a:buNone/>
            </a:pPr>
            <a:r>
              <a:rPr lang="en-IN" sz="1100" dirty="0"/>
              <a:t>(Hydrogen) Fuel  +      oxygen       →     water</a:t>
            </a:r>
          </a:p>
        </p:txBody>
      </p:sp>
      <p:pic>
        <p:nvPicPr>
          <p:cNvPr id="12" name="Picture 11">
            <a:extLst>
              <a:ext uri="{FF2B5EF4-FFF2-40B4-BE49-F238E27FC236}">
                <a16:creationId xmlns:a16="http://schemas.microsoft.com/office/drawing/2014/main" id="{DFAF7F83-1284-4351-9D79-C00419B92FAF}"/>
              </a:ext>
            </a:extLst>
          </p:cNvPr>
          <p:cNvPicPr>
            <a:picLocks noChangeAspect="1"/>
          </p:cNvPicPr>
          <p:nvPr/>
        </p:nvPicPr>
        <p:blipFill rotWithShape="1">
          <a:blip r:embed="rId2">
            <a:extLst>
              <a:ext uri="{28A0092B-C50C-407E-A947-70E740481C1C}">
                <a14:useLocalDpi xmlns:a14="http://schemas.microsoft.com/office/drawing/2010/main" val="0"/>
              </a:ext>
            </a:extLst>
          </a:blip>
          <a:srcRect l="45275" t="57982" r="41514" b="21467"/>
          <a:stretch/>
        </p:blipFill>
        <p:spPr>
          <a:xfrm>
            <a:off x="3217178" y="1941974"/>
            <a:ext cx="1610686" cy="1409350"/>
          </a:xfrm>
          <a:prstGeom prst="rect">
            <a:avLst/>
          </a:prstGeom>
        </p:spPr>
      </p:pic>
      <p:pic>
        <p:nvPicPr>
          <p:cNvPr id="14" name="Picture 13">
            <a:extLst>
              <a:ext uri="{FF2B5EF4-FFF2-40B4-BE49-F238E27FC236}">
                <a16:creationId xmlns:a16="http://schemas.microsoft.com/office/drawing/2014/main" id="{65C7F4F8-7B00-496E-BEAB-BF493B40A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708" y="3723101"/>
            <a:ext cx="4583185" cy="3134899"/>
          </a:xfrm>
          <a:prstGeom prst="rect">
            <a:avLst/>
          </a:prstGeom>
        </p:spPr>
      </p:pic>
    </p:spTree>
    <p:extLst>
      <p:ext uri="{BB962C8B-B14F-4D97-AF65-F5344CB8AC3E}">
        <p14:creationId xmlns:p14="http://schemas.microsoft.com/office/powerpoint/2010/main" val="245783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2CFA-2123-4AC3-A1FB-3448AE17E5B2}"/>
              </a:ext>
            </a:extLst>
          </p:cNvPr>
          <p:cNvSpPr>
            <a:spLocks noGrp="1"/>
          </p:cNvSpPr>
          <p:nvPr>
            <p:ph type="title"/>
          </p:nvPr>
        </p:nvSpPr>
        <p:spPr>
          <a:xfrm>
            <a:off x="0" y="453005"/>
            <a:ext cx="4941116" cy="352338"/>
          </a:xfrm>
        </p:spPr>
        <p:txBody>
          <a:bodyPr>
            <a:normAutofit fontScale="90000"/>
          </a:bodyPr>
          <a:lstStyle/>
          <a:p>
            <a:pPr algn="l"/>
            <a:r>
              <a:rPr lang="en-US" sz="2700" dirty="0"/>
              <a:t>  IMPORTANCE OF HYDROGEN</a:t>
            </a:r>
            <a:br>
              <a:rPr lang="en-US" sz="1200" dirty="0"/>
            </a:br>
            <a:br>
              <a:rPr lang="en-US" sz="2400" dirty="0"/>
            </a:br>
            <a:endParaRPr lang="en-IN" sz="2400" dirty="0"/>
          </a:p>
        </p:txBody>
      </p:sp>
      <p:sp>
        <p:nvSpPr>
          <p:cNvPr id="3" name="Content Placeholder 2">
            <a:extLst>
              <a:ext uri="{FF2B5EF4-FFF2-40B4-BE49-F238E27FC236}">
                <a16:creationId xmlns:a16="http://schemas.microsoft.com/office/drawing/2014/main" id="{57904566-5480-4CA1-AD80-83679210EF4D}"/>
              </a:ext>
            </a:extLst>
          </p:cNvPr>
          <p:cNvSpPr>
            <a:spLocks noGrp="1"/>
          </p:cNvSpPr>
          <p:nvPr>
            <p:ph idx="1"/>
          </p:nvPr>
        </p:nvSpPr>
        <p:spPr>
          <a:xfrm>
            <a:off x="0" y="536895"/>
            <a:ext cx="12192000" cy="6321105"/>
          </a:xfrm>
        </p:spPr>
        <p:txBody>
          <a:bodyPr>
            <a:normAutofit/>
          </a:bodyPr>
          <a:lstStyle/>
          <a:p>
            <a:pPr>
              <a:buFont typeface="Wingdings" panose="05000000000000000000" pitchFamily="2" charset="2"/>
              <a:buChar char="§"/>
            </a:pPr>
            <a:r>
              <a:rPr lang="en-US" sz="1800" dirty="0"/>
              <a:t>Fuel Cells require highly purified hydrogen as a fuel.</a:t>
            </a:r>
          </a:p>
          <a:p>
            <a:pPr>
              <a:buFont typeface="Wingdings" panose="05000000000000000000" pitchFamily="2" charset="2"/>
              <a:buChar char="§"/>
            </a:pPr>
            <a:r>
              <a:rPr lang="en-US" sz="1800" dirty="0"/>
              <a:t>Researchers are developing a wide range of technologies to produce hydrogen economically from a variety of resources in environmentally friendly ways.</a:t>
            </a:r>
          </a:p>
          <a:p>
            <a:pPr>
              <a:buFont typeface="Wingdings" panose="05000000000000000000" pitchFamily="2" charset="2"/>
              <a:buChar char="§"/>
            </a:pPr>
            <a:r>
              <a:rPr lang="en-US" sz="1800" dirty="0"/>
              <a:t>There are three general ways of producing Hydrogen:-</a:t>
            </a:r>
          </a:p>
          <a:p>
            <a:pPr marL="2051500" lvl="5" indent="-342900">
              <a:buFont typeface="+mj-lt"/>
              <a:buAutoNum type="arabicPeriod"/>
            </a:pPr>
            <a:r>
              <a:rPr lang="en-US" sz="1800" dirty="0"/>
              <a:t>Thermal Process</a:t>
            </a:r>
          </a:p>
          <a:p>
            <a:pPr marL="2051500" lvl="5" indent="-342900">
              <a:buFont typeface="+mj-lt"/>
              <a:buAutoNum type="arabicPeriod"/>
            </a:pPr>
            <a:r>
              <a:rPr lang="en-US" sz="1800" dirty="0"/>
              <a:t>Electrolyte Process</a:t>
            </a:r>
          </a:p>
          <a:p>
            <a:pPr marL="2051500" lvl="5" indent="-342900">
              <a:buFont typeface="+mj-lt"/>
              <a:buAutoNum type="arabicPeriod"/>
            </a:pPr>
            <a:r>
              <a:rPr lang="en-US" sz="1800" dirty="0"/>
              <a:t>Photolytic Process</a:t>
            </a:r>
            <a:r>
              <a:rPr lang="en-US" sz="1200" dirty="0"/>
              <a:t>					</a:t>
            </a:r>
          </a:p>
          <a:p>
            <a:pPr marL="36900" indent="0">
              <a:buNone/>
            </a:pPr>
            <a:endParaRPr lang="en-US" sz="1800" dirty="0"/>
          </a:p>
          <a:p>
            <a:pPr marL="36900" indent="0">
              <a:buNone/>
            </a:pPr>
            <a:r>
              <a:rPr lang="en-US" sz="2800" dirty="0"/>
              <a:t>    Regenerative Fuel Cells</a:t>
            </a:r>
          </a:p>
          <a:p>
            <a:pPr marL="36900" indent="0">
              <a:buNone/>
            </a:pPr>
            <a:r>
              <a:rPr lang="en-US" sz="1800" dirty="0"/>
              <a:t>▪ Currently researched by NASA.</a:t>
            </a:r>
          </a:p>
          <a:p>
            <a:pPr marL="36900" indent="0">
              <a:buNone/>
            </a:pPr>
            <a:r>
              <a:rPr lang="en-US" sz="1800" dirty="0"/>
              <a:t>▪ This type of fuel cell involves a closed loop form of power generation.</a:t>
            </a:r>
          </a:p>
          <a:p>
            <a:pPr marL="36900" indent="0">
              <a:buNone/>
            </a:pPr>
            <a:r>
              <a:rPr lang="en-US" sz="1800" dirty="0"/>
              <a:t>▪ Uses solar energy to separate water into hydrogen and oxygen.</a:t>
            </a:r>
          </a:p>
          <a:p>
            <a:pPr marL="36900" indent="0">
              <a:buNone/>
            </a:pPr>
            <a:r>
              <a:rPr lang="en-US" sz="1800" dirty="0"/>
              <a:t>▪ Hydrogen and oxygen are fed into the fuel cell generating electricity, heat and water.</a:t>
            </a:r>
          </a:p>
          <a:p>
            <a:pPr marL="36900" indent="0">
              <a:buNone/>
            </a:pPr>
            <a:r>
              <a:rPr lang="en-US" sz="1800" dirty="0"/>
              <a:t>▪ The water by product is then recirculated back to the solar-powered </a:t>
            </a:r>
            <a:r>
              <a:rPr lang="en-US" sz="1800" dirty="0" err="1"/>
              <a:t>electrolyser</a:t>
            </a:r>
            <a:r>
              <a:rPr lang="en-US" sz="1800" dirty="0"/>
              <a:t> beginning the process again.</a:t>
            </a:r>
          </a:p>
        </p:txBody>
      </p:sp>
    </p:spTree>
    <p:extLst>
      <p:ext uri="{BB962C8B-B14F-4D97-AF65-F5344CB8AC3E}">
        <p14:creationId xmlns:p14="http://schemas.microsoft.com/office/powerpoint/2010/main" val="7526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45D110-8791-40B4-9DA6-93FF8BB1BBDD}"/>
              </a:ext>
            </a:extLst>
          </p:cNvPr>
          <p:cNvSpPr/>
          <p:nvPr/>
        </p:nvSpPr>
        <p:spPr>
          <a:xfrm>
            <a:off x="2404271" y="115981"/>
            <a:ext cx="6734537" cy="923330"/>
          </a:xfrm>
          <a:prstGeom prst="rect">
            <a:avLst/>
          </a:prstGeom>
          <a:noFill/>
        </p:spPr>
        <p:txBody>
          <a:bodyPr wrap="none" lIns="91440" tIns="45720" rIns="91440" bIns="45720">
            <a:spAutoFit/>
          </a:bodyPr>
          <a:lstStyle/>
          <a:p>
            <a:pPr algn="ctr"/>
            <a:r>
              <a:rPr lang="en-US" sz="5400" b="1" i="1" u="sng" dirty="0">
                <a:ln w="9525">
                  <a:solidFill>
                    <a:schemeClr val="bg1"/>
                  </a:solidFill>
                  <a:prstDash val="solid"/>
                </a:ln>
                <a:latin typeface="Bahnschrift" panose="020B0502040204020203" pitchFamily="34" charset="0"/>
              </a:rPr>
              <a:t>Working of fuel cells </a:t>
            </a:r>
            <a:endParaRPr lang="en-US" sz="5400" b="1" i="1" u="sng" cap="none" spc="0" dirty="0">
              <a:ln w="9525">
                <a:solidFill>
                  <a:schemeClr val="bg1"/>
                </a:solidFill>
                <a:prstDash val="solid"/>
              </a:ln>
              <a:solidFill>
                <a:schemeClr val="tx1"/>
              </a:solidFill>
              <a:latin typeface="Bahnschrift" panose="020B0502040204020203" pitchFamily="34" charset="0"/>
            </a:endParaRPr>
          </a:p>
        </p:txBody>
      </p:sp>
      <p:pic>
        <p:nvPicPr>
          <p:cNvPr id="8" name="Picture 7">
            <a:extLst>
              <a:ext uri="{FF2B5EF4-FFF2-40B4-BE49-F238E27FC236}">
                <a16:creationId xmlns:a16="http://schemas.microsoft.com/office/drawing/2014/main" id="{3B1D205D-906D-40CD-8D85-A181F25CF650}"/>
              </a:ext>
            </a:extLst>
          </p:cNvPr>
          <p:cNvPicPr>
            <a:picLocks noChangeAspect="1"/>
          </p:cNvPicPr>
          <p:nvPr/>
        </p:nvPicPr>
        <p:blipFill rotWithShape="1">
          <a:blip r:embed="rId2">
            <a:extLst>
              <a:ext uri="{28A0092B-C50C-407E-A947-70E740481C1C}">
                <a14:useLocalDpi xmlns:a14="http://schemas.microsoft.com/office/drawing/2010/main" val="0"/>
              </a:ext>
            </a:extLst>
          </a:blip>
          <a:srcRect t="7149"/>
          <a:stretch/>
        </p:blipFill>
        <p:spPr>
          <a:xfrm>
            <a:off x="255638" y="1366684"/>
            <a:ext cx="11936361" cy="5491316"/>
          </a:xfrm>
          <a:prstGeom prst="rect">
            <a:avLst/>
          </a:prstGeom>
        </p:spPr>
      </p:pic>
    </p:spTree>
    <p:extLst>
      <p:ext uri="{BB962C8B-B14F-4D97-AF65-F5344CB8AC3E}">
        <p14:creationId xmlns:p14="http://schemas.microsoft.com/office/powerpoint/2010/main" val="3578837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DC17E-0541-4F12-B73A-1C80BAFB341D}"/>
              </a:ext>
            </a:extLst>
          </p:cNvPr>
          <p:cNvSpPr txBox="1"/>
          <p:nvPr/>
        </p:nvSpPr>
        <p:spPr>
          <a:xfrm>
            <a:off x="3962400" y="186813"/>
            <a:ext cx="4689987" cy="584775"/>
          </a:xfrm>
          <a:prstGeom prst="rect">
            <a:avLst/>
          </a:prstGeom>
          <a:noFill/>
        </p:spPr>
        <p:txBody>
          <a:bodyPr wrap="square" rtlCol="0">
            <a:spAutoFit/>
          </a:bodyPr>
          <a:lstStyle/>
          <a:p>
            <a:r>
              <a:rPr lang="en-US" sz="3200" u="sng" dirty="0">
                <a:effectLst>
                  <a:outerShdw blurRad="38100" dist="38100" dir="2700000" algn="tl">
                    <a:srgbClr val="000000">
                      <a:alpha val="43137"/>
                    </a:srgbClr>
                  </a:outerShdw>
                </a:effectLst>
                <a:latin typeface="Arial Black" panose="020B0A04020102020204" pitchFamily="34" charset="0"/>
              </a:rPr>
              <a:t>Fuel cell structure </a:t>
            </a:r>
            <a:endParaRPr lang="en-IN" sz="3200" u="sng" dirty="0">
              <a:effectLst>
                <a:outerShdw blurRad="38100" dist="38100" dir="2700000" algn="tl">
                  <a:srgbClr val="000000">
                    <a:alpha val="43137"/>
                  </a:srgbClr>
                </a:outerShdw>
              </a:effectLst>
              <a:latin typeface="Arial Black" panose="020B0A04020102020204" pitchFamily="34" charset="0"/>
            </a:endParaRPr>
          </a:p>
        </p:txBody>
      </p:sp>
      <p:pic>
        <p:nvPicPr>
          <p:cNvPr id="6" name="Picture 5">
            <a:extLst>
              <a:ext uri="{FF2B5EF4-FFF2-40B4-BE49-F238E27FC236}">
                <a16:creationId xmlns:a16="http://schemas.microsoft.com/office/drawing/2014/main" id="{047D2970-7E5E-4101-AF4C-3A1B118F9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9" y="1111047"/>
            <a:ext cx="11041625" cy="5343832"/>
          </a:xfrm>
          <a:prstGeom prst="rect">
            <a:avLst/>
          </a:prstGeom>
        </p:spPr>
      </p:pic>
    </p:spTree>
    <p:extLst>
      <p:ext uri="{BB962C8B-B14F-4D97-AF65-F5344CB8AC3E}">
        <p14:creationId xmlns:p14="http://schemas.microsoft.com/office/powerpoint/2010/main" val="244622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B33C6D-F8C4-4FDC-8DF0-2F08C466BCE6}"/>
              </a:ext>
            </a:extLst>
          </p:cNvPr>
          <p:cNvSpPr txBox="1"/>
          <p:nvPr/>
        </p:nvSpPr>
        <p:spPr>
          <a:xfrm>
            <a:off x="3696930" y="137652"/>
            <a:ext cx="4090219" cy="584775"/>
          </a:xfrm>
          <a:prstGeom prst="rect">
            <a:avLst/>
          </a:prstGeom>
          <a:noFill/>
        </p:spPr>
        <p:txBody>
          <a:bodyPr wrap="square" rtlCol="0">
            <a:spAutoFit/>
          </a:bodyPr>
          <a:lstStyle/>
          <a:p>
            <a:r>
              <a:rPr lang="en-US" sz="3200" b="1" i="1" u="sng" dirty="0">
                <a:effectLst>
                  <a:outerShdw blurRad="38100" dist="38100" dir="2700000" algn="tl">
                    <a:srgbClr val="000000">
                      <a:alpha val="43137"/>
                    </a:srgbClr>
                  </a:outerShdw>
                </a:effectLst>
                <a:latin typeface="Bahnschrift SemiBold SemiConden" panose="020B0502040204020203" pitchFamily="34" charset="0"/>
              </a:rPr>
              <a:t>How does fuel cell work</a:t>
            </a:r>
            <a:endParaRPr lang="en-IN" sz="3200" b="1" i="1" u="sng" dirty="0">
              <a:effectLst>
                <a:outerShdw blurRad="38100" dist="38100" dir="2700000" algn="tl">
                  <a:srgbClr val="000000">
                    <a:alpha val="43137"/>
                  </a:srgbClr>
                </a:outerShdw>
              </a:effectLst>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3C21BB0E-FC36-4BE2-8E69-CC6D1E171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22" y="861090"/>
            <a:ext cx="4180246" cy="3435607"/>
          </a:xfrm>
          <a:prstGeom prst="rect">
            <a:avLst/>
          </a:prstGeom>
        </p:spPr>
      </p:pic>
      <p:sp>
        <p:nvSpPr>
          <p:cNvPr id="5" name="TextBox 4">
            <a:extLst>
              <a:ext uri="{FF2B5EF4-FFF2-40B4-BE49-F238E27FC236}">
                <a16:creationId xmlns:a16="http://schemas.microsoft.com/office/drawing/2014/main" id="{7065EE56-9A21-4B73-B0FA-11A9D46FF0E5}"/>
              </a:ext>
            </a:extLst>
          </p:cNvPr>
          <p:cNvSpPr txBox="1"/>
          <p:nvPr/>
        </p:nvSpPr>
        <p:spPr>
          <a:xfrm>
            <a:off x="4606413" y="722427"/>
            <a:ext cx="7311052" cy="1477328"/>
          </a:xfrm>
          <a:prstGeom prst="rect">
            <a:avLst/>
          </a:prstGeom>
          <a:noFill/>
        </p:spPr>
        <p:txBody>
          <a:bodyPr wrap="square" rtlCol="0">
            <a:spAutoFit/>
          </a:bodyPr>
          <a:lstStyle/>
          <a:p>
            <a:r>
              <a:rPr lang="en-US" dirty="0"/>
              <a:t>The purpose of a fuel cell is to produce an electrical current that can be directed outside the cell to do work, such as powering an electric motor or illuminating a light bulb or a city. Because of the way electricity behaves, this current returns to the fuel cell, completing an electrical circuit. The chemical reactions that produce this current are the key to how a fuel cell works.</a:t>
            </a:r>
            <a:endParaRPr lang="en-IN" dirty="0"/>
          </a:p>
        </p:txBody>
      </p:sp>
      <p:sp>
        <p:nvSpPr>
          <p:cNvPr id="6" name="TextBox 5">
            <a:extLst>
              <a:ext uri="{FF2B5EF4-FFF2-40B4-BE49-F238E27FC236}">
                <a16:creationId xmlns:a16="http://schemas.microsoft.com/office/drawing/2014/main" id="{AA62E489-ECDD-429B-A49D-C96C16390855}"/>
              </a:ext>
            </a:extLst>
          </p:cNvPr>
          <p:cNvSpPr txBox="1"/>
          <p:nvPr/>
        </p:nvSpPr>
        <p:spPr>
          <a:xfrm>
            <a:off x="4572000" y="2373771"/>
            <a:ext cx="7379878" cy="2031325"/>
          </a:xfrm>
          <a:prstGeom prst="rect">
            <a:avLst/>
          </a:prstGeom>
          <a:noFill/>
        </p:spPr>
        <p:txBody>
          <a:bodyPr wrap="square" rtlCol="0">
            <a:spAutoFit/>
          </a:bodyPr>
          <a:lstStyle/>
          <a:p>
            <a:r>
              <a:rPr lang="en-US" dirty="0"/>
              <a:t>There are several kinds of fuel cells, and each operates a bit differently. But in general terms, hydrogen atoms enter a fuel cell at the anode where a chemical reaction strips them of their electrons. The hydrogen atoms are now "ionized," and carry a positive electrical charge. The negatively charged electrons provide the current through wires to do work. If alternating current (AC) is needed, the DC output of the fuel cell must be routed through a conversion device called an inverter.</a:t>
            </a:r>
            <a:endParaRPr lang="en-IN" dirty="0"/>
          </a:p>
        </p:txBody>
      </p:sp>
      <p:sp>
        <p:nvSpPr>
          <p:cNvPr id="7" name="TextBox 6">
            <a:extLst>
              <a:ext uri="{FF2B5EF4-FFF2-40B4-BE49-F238E27FC236}">
                <a16:creationId xmlns:a16="http://schemas.microsoft.com/office/drawing/2014/main" id="{AD0F530A-9DB6-4334-936A-5D195772B301}"/>
              </a:ext>
            </a:extLst>
          </p:cNvPr>
          <p:cNvSpPr txBox="1"/>
          <p:nvPr/>
        </p:nvSpPr>
        <p:spPr>
          <a:xfrm>
            <a:off x="240122" y="4405096"/>
            <a:ext cx="11863388" cy="1200329"/>
          </a:xfrm>
          <a:prstGeom prst="rect">
            <a:avLst/>
          </a:prstGeom>
          <a:noFill/>
        </p:spPr>
        <p:txBody>
          <a:bodyPr wrap="square" rtlCol="0">
            <a:spAutoFit/>
          </a:bodyPr>
          <a:lstStyle/>
          <a:p>
            <a:r>
              <a:rPr lang="en-US" dirty="0"/>
              <a:t>Oxygen enters the fuel coil at the cathode and, in some cell types (like the one illustrated above), it there combines with electrons returning from the electrical circuit and hydrogen ions that have traveled through the electrolyte from the anode. In other cell types the oxygen picks up electrons and then travels through the electrolyte to the anode, where it combines with hydrogen ions.</a:t>
            </a:r>
            <a:endParaRPr lang="en-IN" dirty="0"/>
          </a:p>
        </p:txBody>
      </p:sp>
      <p:sp>
        <p:nvSpPr>
          <p:cNvPr id="14" name="TextBox 13">
            <a:extLst>
              <a:ext uri="{FF2B5EF4-FFF2-40B4-BE49-F238E27FC236}">
                <a16:creationId xmlns:a16="http://schemas.microsoft.com/office/drawing/2014/main" id="{B551F2F6-E119-442A-9E2F-23BFCB1CB2AF}"/>
              </a:ext>
            </a:extLst>
          </p:cNvPr>
          <p:cNvSpPr txBox="1"/>
          <p:nvPr/>
        </p:nvSpPr>
        <p:spPr>
          <a:xfrm>
            <a:off x="151632" y="5605425"/>
            <a:ext cx="11711756" cy="646331"/>
          </a:xfrm>
          <a:prstGeom prst="rect">
            <a:avLst/>
          </a:prstGeom>
          <a:noFill/>
        </p:spPr>
        <p:txBody>
          <a:bodyPr wrap="square" rtlCol="0">
            <a:spAutoFit/>
          </a:bodyPr>
          <a:lstStyle/>
          <a:p>
            <a:r>
              <a:rPr lang="en-US" dirty="0"/>
              <a:t>The electrolyte plays a key role. It must permit only the appropriate ions to pass between the anode and cathode. If from electrons or other substances could travel through the electrolyte, they would disrupt the chemical reaction</a:t>
            </a:r>
            <a:endParaRPr lang="en-IN" dirty="0"/>
          </a:p>
        </p:txBody>
      </p:sp>
    </p:spTree>
    <p:extLst>
      <p:ext uri="{BB962C8B-B14F-4D97-AF65-F5344CB8AC3E}">
        <p14:creationId xmlns:p14="http://schemas.microsoft.com/office/powerpoint/2010/main" val="266718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l Cells &amp;amp; Bloom Boxes – GreenPowerSystems.com">
            <a:extLst>
              <a:ext uri="{FF2B5EF4-FFF2-40B4-BE49-F238E27FC236}">
                <a16:creationId xmlns:a16="http://schemas.microsoft.com/office/drawing/2014/main" id="{CF8B310A-41B6-4126-A5C6-8A083CED3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84" y="167148"/>
            <a:ext cx="5648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88FDA7-BBC3-4CB5-9068-9D29B543B5C0}"/>
              </a:ext>
            </a:extLst>
          </p:cNvPr>
          <p:cNvSpPr txBox="1"/>
          <p:nvPr/>
        </p:nvSpPr>
        <p:spPr>
          <a:xfrm>
            <a:off x="5978013" y="255639"/>
            <a:ext cx="6066503" cy="1200329"/>
          </a:xfrm>
          <a:prstGeom prst="rect">
            <a:avLst/>
          </a:prstGeom>
          <a:noFill/>
        </p:spPr>
        <p:txBody>
          <a:bodyPr wrap="square" rtlCol="0">
            <a:spAutoFit/>
          </a:bodyPr>
          <a:lstStyle/>
          <a:p>
            <a:r>
              <a:rPr lang="en-US" dirty="0"/>
              <a:t>Whether they combine at anode or cathode, together hydrogen and oxygen form water, which drains from the cell. As long as a fuel cell is supplied with hydrogen and oxygen, it will generate electricity.</a:t>
            </a:r>
            <a:endParaRPr lang="en-IN" dirty="0"/>
          </a:p>
        </p:txBody>
      </p:sp>
      <p:sp>
        <p:nvSpPr>
          <p:cNvPr id="3" name="TextBox 2">
            <a:extLst>
              <a:ext uri="{FF2B5EF4-FFF2-40B4-BE49-F238E27FC236}">
                <a16:creationId xmlns:a16="http://schemas.microsoft.com/office/drawing/2014/main" id="{6D6672C3-CF36-49AF-BE16-41D7962AED99}"/>
              </a:ext>
            </a:extLst>
          </p:cNvPr>
          <p:cNvSpPr txBox="1"/>
          <p:nvPr/>
        </p:nvSpPr>
        <p:spPr>
          <a:xfrm>
            <a:off x="6096000" y="1651819"/>
            <a:ext cx="5948516" cy="1754326"/>
          </a:xfrm>
          <a:prstGeom prst="rect">
            <a:avLst/>
          </a:prstGeom>
          <a:noFill/>
        </p:spPr>
        <p:txBody>
          <a:bodyPr wrap="square" rtlCol="0">
            <a:spAutoFit/>
          </a:bodyPr>
          <a:lstStyle/>
          <a:p>
            <a:r>
              <a:rPr lang="en-US" dirty="0"/>
              <a:t>Even better, since fuel cells create electricity chemically, rather than by combustion, they are not subject to the thermodynamic laws that limit a conventional power plant. Therefore, fuel cells are more efficient in extracting energy from a fuel. Waste heat from some cells can also be harnessed, boosting system efficiency still further.</a:t>
            </a:r>
            <a:endParaRPr lang="en-IN" dirty="0"/>
          </a:p>
        </p:txBody>
      </p:sp>
      <p:sp>
        <p:nvSpPr>
          <p:cNvPr id="4" name="TextBox 3">
            <a:extLst>
              <a:ext uri="{FF2B5EF4-FFF2-40B4-BE49-F238E27FC236}">
                <a16:creationId xmlns:a16="http://schemas.microsoft.com/office/drawing/2014/main" id="{033D7784-1B25-4AA0-9B00-C0A1F1ADBA62}"/>
              </a:ext>
            </a:extLst>
          </p:cNvPr>
          <p:cNvSpPr txBox="1"/>
          <p:nvPr/>
        </p:nvSpPr>
        <p:spPr>
          <a:xfrm>
            <a:off x="1897625" y="3791999"/>
            <a:ext cx="7580671" cy="523220"/>
          </a:xfrm>
          <a:prstGeom prst="rect">
            <a:avLst/>
          </a:prstGeom>
          <a:noFill/>
        </p:spPr>
        <p:txBody>
          <a:bodyPr wrap="square" rtlCol="0">
            <a:spAutoFit/>
          </a:bodyPr>
          <a:lstStyle/>
          <a:p>
            <a:pPr algn="ctr"/>
            <a:r>
              <a:rPr lang="en-IN" sz="2800" b="1" dirty="0"/>
              <a:t>Hydrogen Fuel Cell Efficiency</a:t>
            </a:r>
          </a:p>
        </p:txBody>
      </p:sp>
      <p:sp>
        <p:nvSpPr>
          <p:cNvPr id="5" name="TextBox 4">
            <a:extLst>
              <a:ext uri="{FF2B5EF4-FFF2-40B4-BE49-F238E27FC236}">
                <a16:creationId xmlns:a16="http://schemas.microsoft.com/office/drawing/2014/main" id="{18280C42-7F55-454C-9FD2-96CDB12C0259}"/>
              </a:ext>
            </a:extLst>
          </p:cNvPr>
          <p:cNvSpPr txBox="1"/>
          <p:nvPr/>
        </p:nvSpPr>
        <p:spPr>
          <a:xfrm>
            <a:off x="398205" y="4476451"/>
            <a:ext cx="1167089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40% efficiency converting methanol to hydrogen in reformer</a:t>
            </a:r>
          </a:p>
          <a:p>
            <a:r>
              <a:rPr lang="en-US" sz="2400" dirty="0"/>
              <a:t>• 80%  of hydrogen energy content converted to electrical energy</a:t>
            </a:r>
          </a:p>
          <a:p>
            <a:r>
              <a:rPr lang="en-US" sz="2400" dirty="0"/>
              <a:t>• 80% efficiency for inverter/motor </a:t>
            </a:r>
          </a:p>
          <a:p>
            <a:r>
              <a:rPr lang="en-US" sz="2400" dirty="0"/>
              <a:t>• Overall efficiency of 24-32%</a:t>
            </a:r>
            <a:endParaRPr lang="en-IN" sz="2400" dirty="0"/>
          </a:p>
        </p:txBody>
      </p:sp>
    </p:spTree>
    <p:extLst>
      <p:ext uri="{BB962C8B-B14F-4D97-AF65-F5344CB8AC3E}">
        <p14:creationId xmlns:p14="http://schemas.microsoft.com/office/powerpoint/2010/main" val="356197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2CE52F97-B88B-41DB-BB71-128492E39464}"/>
              </a:ext>
            </a:extLst>
          </p:cNvPr>
          <p:cNvSpPr/>
          <p:nvPr/>
        </p:nvSpPr>
        <p:spPr>
          <a:xfrm>
            <a:off x="1374240" y="374985"/>
            <a:ext cx="9293760" cy="11181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pPr>
            <a:r>
              <a:rPr lang="en-US" sz="4000" spc="-1" dirty="0">
                <a:solidFill>
                  <a:schemeClr val="accent1"/>
                </a:solidFill>
                <a:latin typeface="Poppins" pitchFamily="2" charset="77"/>
                <a:cs typeface="Poppins" pitchFamily="2" charset="77"/>
              </a:rPr>
              <a:t>Fuel cell vehicle applications</a:t>
            </a:r>
          </a:p>
        </p:txBody>
      </p:sp>
      <p:grpSp>
        <p:nvGrpSpPr>
          <p:cNvPr id="3" name="Grupo 2">
            <a:extLst>
              <a:ext uri="{FF2B5EF4-FFF2-40B4-BE49-F238E27FC236}">
                <a16:creationId xmlns:a16="http://schemas.microsoft.com/office/drawing/2014/main" id="{4103EE61-1235-4B57-88D6-366B7D378E7B}"/>
              </a:ext>
            </a:extLst>
          </p:cNvPr>
          <p:cNvGrpSpPr/>
          <p:nvPr/>
        </p:nvGrpSpPr>
        <p:grpSpPr>
          <a:xfrm>
            <a:off x="2212551" y="1684231"/>
            <a:ext cx="7617137" cy="4296039"/>
            <a:chOff x="680350" y="1888193"/>
            <a:chExt cx="7617137" cy="4296039"/>
          </a:xfrm>
        </p:grpSpPr>
        <p:pic>
          <p:nvPicPr>
            <p:cNvPr id="4" name="Imagen 3">
              <a:extLst>
                <a:ext uri="{FF2B5EF4-FFF2-40B4-BE49-F238E27FC236}">
                  <a16:creationId xmlns:a16="http://schemas.microsoft.com/office/drawing/2014/main" id="{ADEF563E-C762-460B-9437-93B183823051}"/>
                </a:ext>
              </a:extLst>
            </p:cNvPr>
            <p:cNvPicPr>
              <a:picLocks noChangeAspect="1"/>
            </p:cNvPicPr>
            <p:nvPr/>
          </p:nvPicPr>
          <p:blipFill rotWithShape="1">
            <a:blip r:embed="rId3"/>
            <a:srcRect t="8681" r="65134" b="48274"/>
            <a:stretch/>
          </p:blipFill>
          <p:spPr>
            <a:xfrm>
              <a:off x="680350" y="1888193"/>
              <a:ext cx="2652742" cy="2070196"/>
            </a:xfrm>
            <a:prstGeom prst="rect">
              <a:avLst/>
            </a:prstGeom>
          </p:spPr>
        </p:pic>
        <p:sp>
          <p:nvSpPr>
            <p:cNvPr id="5" name="Rectángulo 4">
              <a:extLst>
                <a:ext uri="{FF2B5EF4-FFF2-40B4-BE49-F238E27FC236}">
                  <a16:creationId xmlns:a16="http://schemas.microsoft.com/office/drawing/2014/main" id="{E4571DBA-F7DE-4D56-8CD5-1A995AA55801}"/>
                </a:ext>
              </a:extLst>
            </p:cNvPr>
            <p:cNvSpPr/>
            <p:nvPr/>
          </p:nvSpPr>
          <p:spPr>
            <a:xfrm>
              <a:off x="3415519" y="4153602"/>
              <a:ext cx="2237874" cy="1835416"/>
            </a:xfrm>
            <a:prstGeom prst="rect">
              <a:avLst/>
            </a:prstGeom>
            <a:solidFill>
              <a:schemeClr val="bg1">
                <a:lumMod val="85000"/>
              </a:schemeClr>
            </a:solid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Imagen 5">
              <a:extLst>
                <a:ext uri="{FF2B5EF4-FFF2-40B4-BE49-F238E27FC236}">
                  <a16:creationId xmlns:a16="http://schemas.microsoft.com/office/drawing/2014/main" id="{9F7DC645-8C07-4E66-9B9E-9E24EF67DEA2}"/>
                </a:ext>
              </a:extLst>
            </p:cNvPr>
            <p:cNvPicPr>
              <a:picLocks noChangeAspect="1"/>
            </p:cNvPicPr>
            <p:nvPr/>
          </p:nvPicPr>
          <p:blipFill rotWithShape="1">
            <a:blip r:embed="rId3"/>
            <a:srcRect l="65383" t="8681" b="45660"/>
            <a:stretch/>
          </p:blipFill>
          <p:spPr>
            <a:xfrm>
              <a:off x="3255084" y="1888193"/>
              <a:ext cx="2633831" cy="2195928"/>
            </a:xfrm>
            <a:prstGeom prst="rect">
              <a:avLst/>
            </a:prstGeom>
          </p:spPr>
        </p:pic>
        <p:pic>
          <p:nvPicPr>
            <p:cNvPr id="7" name="Imagen 6">
              <a:extLst>
                <a:ext uri="{FF2B5EF4-FFF2-40B4-BE49-F238E27FC236}">
                  <a16:creationId xmlns:a16="http://schemas.microsoft.com/office/drawing/2014/main" id="{E349E846-5C46-4E8B-A326-D87AF4B14ECD}"/>
                </a:ext>
              </a:extLst>
            </p:cNvPr>
            <p:cNvPicPr>
              <a:picLocks noChangeAspect="1"/>
            </p:cNvPicPr>
            <p:nvPr/>
          </p:nvPicPr>
          <p:blipFill rotWithShape="1">
            <a:blip r:embed="rId3"/>
            <a:srcRect l="33847" t="8682" r="33510" b="46790"/>
            <a:stretch/>
          </p:blipFill>
          <p:spPr>
            <a:xfrm>
              <a:off x="5813828" y="1888193"/>
              <a:ext cx="2483659" cy="2141520"/>
            </a:xfrm>
            <a:prstGeom prst="rect">
              <a:avLst/>
            </a:prstGeom>
          </p:spPr>
        </p:pic>
        <p:pic>
          <p:nvPicPr>
            <p:cNvPr id="8" name="Imagen 7">
              <a:extLst>
                <a:ext uri="{FF2B5EF4-FFF2-40B4-BE49-F238E27FC236}">
                  <a16:creationId xmlns:a16="http://schemas.microsoft.com/office/drawing/2014/main" id="{27922DCB-47F8-4E1C-9468-51852216F941}"/>
                </a:ext>
              </a:extLst>
            </p:cNvPr>
            <p:cNvPicPr>
              <a:picLocks noChangeAspect="1"/>
            </p:cNvPicPr>
            <p:nvPr/>
          </p:nvPicPr>
          <p:blipFill rotWithShape="1">
            <a:blip r:embed="rId3"/>
            <a:srcRect l="33238" t="51726" r="32922" b="1992"/>
            <a:stretch/>
          </p:blipFill>
          <p:spPr>
            <a:xfrm>
              <a:off x="680350" y="3958389"/>
              <a:ext cx="2574734" cy="2225843"/>
            </a:xfrm>
            <a:prstGeom prst="rect">
              <a:avLst/>
            </a:prstGeom>
          </p:spPr>
        </p:pic>
        <p:pic>
          <p:nvPicPr>
            <p:cNvPr id="9" name="Imagen 8">
              <a:extLst>
                <a:ext uri="{FF2B5EF4-FFF2-40B4-BE49-F238E27FC236}">
                  <a16:creationId xmlns:a16="http://schemas.microsoft.com/office/drawing/2014/main" id="{5324C552-B08D-4042-850E-16DF372DEAEB}"/>
                </a:ext>
              </a:extLst>
            </p:cNvPr>
            <p:cNvPicPr>
              <a:picLocks noChangeAspect="1"/>
            </p:cNvPicPr>
            <p:nvPr/>
          </p:nvPicPr>
          <p:blipFill rotWithShape="1">
            <a:blip r:embed="rId3"/>
            <a:srcRect l="1414" t="51726" r="65943" b="1992"/>
            <a:stretch/>
          </p:blipFill>
          <p:spPr>
            <a:xfrm>
              <a:off x="5813828" y="3958389"/>
              <a:ext cx="2483659" cy="2225843"/>
            </a:xfrm>
            <a:prstGeom prst="rect">
              <a:avLst/>
            </a:prstGeom>
          </p:spPr>
        </p:pic>
        <p:sp>
          <p:nvSpPr>
            <p:cNvPr id="10" name="CuadroTexto 9">
              <a:extLst>
                <a:ext uri="{FF2B5EF4-FFF2-40B4-BE49-F238E27FC236}">
                  <a16:creationId xmlns:a16="http://schemas.microsoft.com/office/drawing/2014/main" id="{A0CB4D1A-5D7D-420E-8268-D1FA9DD0E8FC}"/>
                </a:ext>
              </a:extLst>
            </p:cNvPr>
            <p:cNvSpPr txBox="1"/>
            <p:nvPr/>
          </p:nvSpPr>
          <p:spPr>
            <a:xfrm>
              <a:off x="3827525" y="5453355"/>
              <a:ext cx="1629055" cy="276999"/>
            </a:xfrm>
            <a:prstGeom prst="rect">
              <a:avLst/>
            </a:prstGeom>
            <a:noFill/>
          </p:spPr>
          <p:txBody>
            <a:bodyPr wrap="square" rtlCol="0">
              <a:spAutoFit/>
            </a:bodyPr>
            <a:lstStyle/>
            <a:p>
              <a:r>
                <a:rPr lang="es-ES" sz="1200" b="1" dirty="0" err="1">
                  <a:solidFill>
                    <a:schemeClr val="tx1">
                      <a:lumMod val="85000"/>
                      <a:lumOff val="15000"/>
                    </a:schemeClr>
                  </a:solidFill>
                  <a:latin typeface="Calibri" panose="020F0502020204030204" pitchFamily="34" charset="0"/>
                  <a:cs typeface="Calibri" panose="020F0502020204030204" pitchFamily="34" charset="0"/>
                </a:rPr>
                <a:t>Hydrogen</a:t>
              </a:r>
              <a:r>
                <a:rPr lang="es-ES" sz="1200" b="1" dirty="0">
                  <a:solidFill>
                    <a:schemeClr val="tx1">
                      <a:lumMod val="85000"/>
                      <a:lumOff val="15000"/>
                    </a:schemeClr>
                  </a:solidFill>
                  <a:latin typeface="Calibri" panose="020F0502020204030204" pitchFamily="34" charset="0"/>
                  <a:cs typeface="Calibri" panose="020F0502020204030204" pitchFamily="34" charset="0"/>
                </a:rPr>
                <a:t> </a:t>
              </a:r>
              <a:r>
                <a:rPr lang="es-ES" sz="1200" b="1" dirty="0" err="1">
                  <a:solidFill>
                    <a:schemeClr val="tx1">
                      <a:lumMod val="85000"/>
                      <a:lumOff val="15000"/>
                    </a:schemeClr>
                  </a:solidFill>
                  <a:latin typeface="Calibri" panose="020F0502020204030204" pitchFamily="34" charset="0"/>
                  <a:cs typeface="Calibri" panose="020F0502020204030204" pitchFamily="34" charset="0"/>
                </a:rPr>
                <a:t>bin</a:t>
              </a:r>
              <a:r>
                <a:rPr lang="es-ES" sz="1200" b="1" dirty="0">
                  <a:solidFill>
                    <a:schemeClr val="tx1">
                      <a:lumMod val="85000"/>
                      <a:lumOff val="15000"/>
                    </a:schemeClr>
                  </a:solidFill>
                  <a:latin typeface="Calibri" panose="020F0502020204030204" pitchFamily="34" charset="0"/>
                  <a:cs typeface="Calibri" panose="020F0502020204030204" pitchFamily="34" charset="0"/>
                </a:rPr>
                <a:t> </a:t>
              </a:r>
              <a:r>
                <a:rPr lang="es-ES" sz="1200" b="1" dirty="0" err="1">
                  <a:solidFill>
                    <a:schemeClr val="tx1">
                      <a:lumMod val="85000"/>
                      <a:lumOff val="15000"/>
                    </a:schemeClr>
                  </a:solidFill>
                  <a:latin typeface="Calibri" panose="020F0502020204030204" pitchFamily="34" charset="0"/>
                  <a:cs typeface="Calibri" panose="020F0502020204030204" pitchFamily="34" charset="0"/>
                </a:rPr>
                <a:t>truck</a:t>
              </a:r>
              <a:endParaRPr lang="es-ES" sz="1200" b="1"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4F2B73D1-2061-4CDC-89FC-38E8BC2C9D21}"/>
                </a:ext>
              </a:extLst>
            </p:cNvPr>
            <p:cNvPicPr>
              <a:picLocks noChangeAspect="1"/>
            </p:cNvPicPr>
            <p:nvPr/>
          </p:nvPicPr>
          <p:blipFill rotWithShape="1">
            <a:blip r:embed="rId4"/>
            <a:srcRect t="11999"/>
            <a:stretch/>
          </p:blipFill>
          <p:spPr>
            <a:xfrm>
              <a:off x="3874298" y="4488932"/>
              <a:ext cx="1398324" cy="775237"/>
            </a:xfrm>
            <a:prstGeom prst="roundRect">
              <a:avLst>
                <a:gd name="adj" fmla="val 27555"/>
              </a:avLst>
            </a:prstGeom>
          </p:spPr>
        </p:pic>
      </p:grpSp>
    </p:spTree>
    <p:extLst>
      <p:ext uri="{BB962C8B-B14F-4D97-AF65-F5344CB8AC3E}">
        <p14:creationId xmlns:p14="http://schemas.microsoft.com/office/powerpoint/2010/main" val="2244929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F8F449-F9C8-4A4C-97E8-08F10BC3CB65}">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TM04033929[[fn=Slate]]</Template>
  <TotalTime>303</TotalTime>
  <Words>1623</Words>
  <Application>Microsoft Office PowerPoint</Application>
  <PresentationFormat>Widescreen</PresentationFormat>
  <Paragraphs>164</Paragraphs>
  <Slides>21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Arial</vt:lpstr>
      <vt:lpstr>Arial Black</vt:lpstr>
      <vt:lpstr>Bahnschrift</vt:lpstr>
      <vt:lpstr>Bahnschrift SemiBold SemiConden</vt:lpstr>
      <vt:lpstr>Berlin Sans FB Demi</vt:lpstr>
      <vt:lpstr>Calibri</vt:lpstr>
      <vt:lpstr>Calisto MT</vt:lpstr>
      <vt:lpstr>Georgia</vt:lpstr>
      <vt:lpstr>Gill Sans MT</vt:lpstr>
      <vt:lpstr>Poppins</vt:lpstr>
      <vt:lpstr>Times New Roman</vt:lpstr>
      <vt:lpstr>Wingdings</vt:lpstr>
      <vt:lpstr>Wingdings 2</vt:lpstr>
      <vt:lpstr>Slate</vt:lpstr>
      <vt:lpstr>WELCOME TO THE FUTURE !!!!</vt:lpstr>
      <vt:lpstr>Hydrogen Fuel Cells</vt:lpstr>
      <vt:lpstr>What is Fuel Cell ?</vt:lpstr>
      <vt:lpstr>  IMPORTANCE OF HYDROGEN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Hydrogen Fuel Cells</dc:title>
  <dc:creator>Shreyas Kharche</dc:creator>
  <cp:lastModifiedBy>Shreyas Kharche</cp:lastModifiedBy>
  <cp:revision>5</cp:revision>
  <dcterms:created xsi:type="dcterms:W3CDTF">2022-02-16T13:40:14Z</dcterms:created>
  <dcterms:modified xsi:type="dcterms:W3CDTF">2022-02-16T19:09:40Z</dcterms:modified>
</cp:coreProperties>
</file>